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68C57-1B1D-4B72-95A2-0596A131A3DE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CD73-9B5C-4552-9D36-2F76E06403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ah Bapa Melindun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8100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Allah </a:t>
            </a:r>
            <a:r>
              <a:rPr lang="en-US" b="1" dirty="0" err="1" smtClean="0"/>
              <a:t>Bapa</a:t>
            </a:r>
            <a:r>
              <a:rPr lang="en-US" b="1" dirty="0" smtClean="0"/>
              <a:t> </a:t>
            </a:r>
            <a:r>
              <a:rPr lang="en-US" b="1" dirty="0" err="1" smtClean="0"/>
              <a:t>Melindungi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1295400"/>
            <a:ext cx="3352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Allah </a:t>
            </a:r>
            <a:r>
              <a:rPr lang="en-US" b="1" dirty="0" err="1" smtClean="0"/>
              <a:t>Bapa</a:t>
            </a:r>
            <a:r>
              <a:rPr lang="en-US" b="1" dirty="0" smtClean="0"/>
              <a:t> </a:t>
            </a:r>
            <a:r>
              <a:rPr lang="en-US" b="1" dirty="0" err="1" smtClean="0"/>
              <a:t>melindungi</a:t>
            </a:r>
            <a:endParaRPr lang="en-US" b="1" dirty="0" smtClean="0"/>
          </a:p>
          <a:p>
            <a:r>
              <a:rPr lang="en-US" b="1" dirty="0" err="1" smtClean="0"/>
              <a:t>anak-anakNya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bumi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burung-burung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sarang</a:t>
            </a:r>
            <a:endParaRPr lang="en-US" b="1" dirty="0" smtClean="0"/>
          </a:p>
          <a:p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kenal</a:t>
            </a:r>
            <a:r>
              <a:rPr lang="en-US" b="1" dirty="0" smtClean="0"/>
              <a:t> </a:t>
            </a:r>
            <a:r>
              <a:rPr lang="en-US" b="1" dirty="0" err="1" smtClean="0"/>
              <a:t>naungan</a:t>
            </a:r>
            <a:r>
              <a:rPr lang="en-US" b="1" dirty="0" smtClean="0"/>
              <a:t> </a:t>
            </a:r>
            <a:r>
              <a:rPr lang="en-US" b="1" dirty="0" err="1" smtClean="0"/>
              <a:t>seimbang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Suara</a:t>
            </a:r>
            <a:r>
              <a:rPr lang="en-US" b="1" dirty="0" smtClean="0"/>
              <a:t> </a:t>
            </a:r>
            <a:r>
              <a:rPr lang="en-US" b="1" dirty="0" err="1" smtClean="0"/>
              <a:t>anak-anak</a:t>
            </a:r>
            <a:r>
              <a:rPr lang="en-US" b="1" dirty="0" smtClean="0"/>
              <a:t> </a:t>
            </a:r>
            <a:r>
              <a:rPr lang="en-US" b="1" dirty="0" err="1" smtClean="0"/>
              <a:t>Bapa</a:t>
            </a:r>
            <a:endParaRPr lang="en-US" b="1" dirty="0" smtClean="0"/>
          </a:p>
          <a:p>
            <a:r>
              <a:rPr lang="en-US" b="1" dirty="0" err="1" smtClean="0"/>
              <a:t>siang</a:t>
            </a:r>
            <a:r>
              <a:rPr lang="en-US" b="1" dirty="0" smtClean="0"/>
              <a:t> </a:t>
            </a:r>
            <a:r>
              <a:rPr lang="en-US" b="1" dirty="0" err="1" smtClean="0"/>
              <a:t>malam</a:t>
            </a:r>
            <a:r>
              <a:rPr lang="en-US" b="1" dirty="0" smtClean="0"/>
              <a:t> </a:t>
            </a:r>
            <a:r>
              <a:rPr lang="en-US" b="1" dirty="0" err="1" smtClean="0"/>
              <a:t>didengarNya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tiap</a:t>
            </a:r>
            <a:r>
              <a:rPr lang="en-US" b="1" dirty="0" smtClean="0"/>
              <a:t> kali </a:t>
            </a:r>
            <a:r>
              <a:rPr lang="en-US" b="1" dirty="0" err="1" smtClean="0"/>
              <a:t>m’reka</a:t>
            </a:r>
            <a:r>
              <a:rPr lang="en-US" b="1" dirty="0" smtClean="0"/>
              <a:t> </a:t>
            </a:r>
            <a:r>
              <a:rPr lang="en-US" b="1" dirty="0" err="1" smtClean="0"/>
              <a:t>minta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pertolongan</a:t>
            </a:r>
            <a:r>
              <a:rPr lang="en-US" b="1" dirty="0" smtClean="0"/>
              <a:t> </a:t>
            </a:r>
            <a:r>
              <a:rPr lang="en-US" b="1" dirty="0" err="1" smtClean="0"/>
              <a:t>diberiNya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Anak-anak</a:t>
            </a:r>
            <a:r>
              <a:rPr lang="en-US" b="1" dirty="0" smtClean="0"/>
              <a:t> </a:t>
            </a:r>
            <a:r>
              <a:rPr lang="en-US" b="1" dirty="0" err="1" smtClean="0"/>
              <a:t>milik</a:t>
            </a:r>
            <a:r>
              <a:rPr lang="en-US" b="1" dirty="0" smtClean="0"/>
              <a:t> </a:t>
            </a:r>
            <a:r>
              <a:rPr lang="en-US" b="1" dirty="0" err="1" smtClean="0"/>
              <a:t>Bapa</a:t>
            </a:r>
            <a:endParaRPr lang="en-US" b="1" dirty="0" smtClean="0"/>
          </a:p>
          <a:p>
            <a:r>
              <a:rPr lang="en-US" b="1" dirty="0" err="1" smtClean="0"/>
              <a:t>disertai</a:t>
            </a:r>
            <a:r>
              <a:rPr lang="en-US" b="1" dirty="0" smtClean="0"/>
              <a:t>, </a:t>
            </a:r>
            <a:r>
              <a:rPr lang="en-US" b="1" dirty="0" err="1" smtClean="0"/>
              <a:t>diasuhNya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tanganNya</a:t>
            </a:r>
            <a:r>
              <a:rPr lang="en-US" b="1" dirty="0" smtClean="0"/>
              <a:t> </a:t>
            </a:r>
            <a:r>
              <a:rPr lang="en-US" b="1" dirty="0" err="1" smtClean="0"/>
              <a:t>lembut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kuat</a:t>
            </a:r>
            <a:endParaRPr lang="en-US" b="1" dirty="0" smtClean="0"/>
          </a:p>
          <a:p>
            <a:r>
              <a:rPr lang="en-US" b="1" dirty="0" err="1" smtClean="0"/>
              <a:t>mencegah</a:t>
            </a:r>
            <a:r>
              <a:rPr lang="en-US" b="1" dirty="0" smtClean="0"/>
              <a:t> </a:t>
            </a:r>
            <a:r>
              <a:rPr lang="en-US" b="1" dirty="0" err="1" smtClean="0"/>
              <a:t>niat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jahat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Anak-anak</a:t>
            </a:r>
            <a:r>
              <a:rPr lang="en-US" b="1" dirty="0" smtClean="0"/>
              <a:t> </a:t>
            </a:r>
            <a:r>
              <a:rPr lang="en-US" b="1" dirty="0" err="1" smtClean="0"/>
              <a:t>milik</a:t>
            </a:r>
            <a:r>
              <a:rPr lang="en-US" b="1" dirty="0" smtClean="0"/>
              <a:t> </a:t>
            </a:r>
            <a:r>
              <a:rPr lang="en-US" b="1" dirty="0" err="1" smtClean="0"/>
              <a:t>Bapa</a:t>
            </a:r>
            <a:endParaRPr lang="en-US" b="1" dirty="0" smtClean="0"/>
          </a:p>
          <a:p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pernah</a:t>
            </a:r>
            <a:r>
              <a:rPr lang="en-US" b="1" dirty="0" smtClean="0"/>
              <a:t> </a:t>
            </a:r>
            <a:r>
              <a:rPr lang="en-US" b="1" dirty="0" err="1" smtClean="0"/>
              <a:t>ditinggalkanNya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dilimpahkan</a:t>
            </a:r>
            <a:r>
              <a:rPr lang="en-US" b="1" dirty="0" smtClean="0"/>
              <a:t> </a:t>
            </a:r>
            <a:r>
              <a:rPr lang="en-US" b="1" dirty="0" err="1" smtClean="0"/>
              <a:t>cinta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agar </a:t>
            </a:r>
            <a:r>
              <a:rPr lang="en-US" b="1" dirty="0" err="1" smtClean="0"/>
              <a:t>m’reka</a:t>
            </a:r>
            <a:r>
              <a:rPr lang="en-US" b="1" dirty="0" smtClean="0"/>
              <a:t> </a:t>
            </a:r>
            <a:r>
              <a:rPr lang="en-US" b="1" dirty="0" err="1" smtClean="0"/>
              <a:t>baik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suci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Allah Bapa Melindungi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Allah Bapa Melindungi indonesia </dc:title>
  <dc:creator>admin</dc:creator>
  <cp:lastModifiedBy>admin</cp:lastModifiedBy>
  <cp:revision>19</cp:revision>
  <dcterms:created xsi:type="dcterms:W3CDTF">2026-03-11T19:56:09Z</dcterms:created>
  <dcterms:modified xsi:type="dcterms:W3CDTF">2026-03-13T17:04:45Z</dcterms:modified>
</cp:coreProperties>
</file>