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F59-4803-488C-8998-81CD2C81AE87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F59-4803-488C-8998-81CD2C81AE87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CCE81-1B76-4408-93F2-946B30A179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da Ingget Raniag a Da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Adda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Ingget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Raniag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Daga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85800"/>
            <a:ext cx="3048000" cy="3733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Adda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ingget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raniag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daga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</a:t>
            </a:r>
            <a:r>
              <a:rPr lang="en-US" sz="1600" b="1" dirty="0" err="1" smtClean="0">
                <a:solidFill>
                  <a:schemeClr val="bg1"/>
                </a:solidFill>
              </a:rPr>
              <a:t>pagur-urayan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Ama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Pagyanan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insagan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Dagita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mamati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kenkuana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Ti </a:t>
            </a:r>
            <a:r>
              <a:rPr lang="en-US" sz="1600" b="1" dirty="0" err="1" smtClean="0">
                <a:solidFill>
                  <a:srgbClr val="FF0000"/>
                </a:solidFill>
              </a:rPr>
              <a:t>agpadarikmat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Sadiay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intayton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agsasarak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Ti </a:t>
            </a:r>
            <a:r>
              <a:rPr lang="en-US" sz="1600" b="1" dirty="0" err="1" smtClean="0">
                <a:solidFill>
                  <a:srgbClr val="FF0000"/>
                </a:solidFill>
              </a:rPr>
              <a:t>agpadarikmat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Sadiay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intayton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agsasarak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Inton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dumtengtay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diay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daga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Agmaymaysatay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agkanta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Liday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rigat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masagaba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Ta </a:t>
            </a:r>
            <a:r>
              <a:rPr lang="en-US" sz="1600" b="1" dirty="0" err="1" smtClean="0">
                <a:solidFill>
                  <a:schemeClr val="bg1"/>
                </a:solidFill>
              </a:rPr>
              <a:t>ragsaktay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awan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pumada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Intay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agrukbab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Ama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Agyaman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agdayaw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kenkuana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Ta </a:t>
            </a:r>
            <a:r>
              <a:rPr lang="en-US" sz="1600" b="1" dirty="0" err="1" smtClean="0">
                <a:solidFill>
                  <a:schemeClr val="bg1"/>
                </a:solidFill>
              </a:rPr>
              <a:t>gaput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dakkel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ayatna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Magun-odantay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Gloriana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70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Adda Ingget Raniag a Daga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Adda ingget raniag a daga ilocano</dc:title>
  <dc:creator>admin</dc:creator>
  <cp:lastModifiedBy>admin</cp:lastModifiedBy>
  <cp:revision>14</cp:revision>
  <dcterms:created xsi:type="dcterms:W3CDTF">2026-03-24T18:34:47Z</dcterms:created>
  <dcterms:modified xsi:type="dcterms:W3CDTF">2026-03-26T16:04:39Z</dcterms:modified>
</cp:coreProperties>
</file>