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100" d="100"/>
          <a:sy n="100" d="100"/>
        </p:scale>
        <p:origin x="-277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61B72-BE77-4BE7-A6CE-CB751645704F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4258C-C4DD-4857-81D4-AEB07E4DE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61B72-BE77-4BE7-A6CE-CB751645704F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4258C-C4DD-4857-81D4-AEB07E4DE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61B72-BE77-4BE7-A6CE-CB751645704F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4258C-C4DD-4857-81D4-AEB07E4DE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61B72-BE77-4BE7-A6CE-CB751645704F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4258C-C4DD-4857-81D4-AEB07E4DE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61B72-BE77-4BE7-A6CE-CB751645704F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4258C-C4DD-4857-81D4-AEB07E4DE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61B72-BE77-4BE7-A6CE-CB751645704F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4258C-C4DD-4857-81D4-AEB07E4DE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61B72-BE77-4BE7-A6CE-CB751645704F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4258C-C4DD-4857-81D4-AEB07E4DE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61B72-BE77-4BE7-A6CE-CB751645704F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4258C-C4DD-4857-81D4-AEB07E4DE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61B72-BE77-4BE7-A6CE-CB751645704F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4258C-C4DD-4857-81D4-AEB07E4DE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61B72-BE77-4BE7-A6CE-CB751645704F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4258C-C4DD-4857-81D4-AEB07E4DE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61B72-BE77-4BE7-A6CE-CB751645704F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4258C-C4DD-4857-81D4-AEB07E4DE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61B72-BE77-4BE7-A6CE-CB751645704F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4258C-C4DD-4857-81D4-AEB07E4DE2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Let us sing of his love once again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da Tempat yang Lebih Ter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457200"/>
            <a:ext cx="6781800" cy="457200"/>
          </a:xfrm>
        </p:spPr>
        <p:txBody>
          <a:bodyPr>
            <a:normAutofit fontScale="90000"/>
          </a:bodyPr>
          <a:lstStyle/>
          <a:p>
            <a:r>
              <a:rPr lang="sv-SE" b="1" dirty="0" smtClean="0">
                <a:solidFill>
                  <a:schemeClr val="bg1"/>
                </a:solidFill>
              </a:rPr>
              <a:t>Ada </a:t>
            </a:r>
            <a:r>
              <a:rPr lang="sv-SE" b="1" dirty="0" smtClean="0">
                <a:solidFill>
                  <a:schemeClr val="bg1"/>
                </a:solidFill>
              </a:rPr>
              <a:t>Tempat yang Lebih </a:t>
            </a:r>
            <a:r>
              <a:rPr lang="sv-SE" b="1" dirty="0" smtClean="0">
                <a:solidFill>
                  <a:schemeClr val="bg1"/>
                </a:solidFill>
              </a:rPr>
              <a:t>Terang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447800"/>
            <a:ext cx="8305800" cy="51054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1. </a:t>
            </a:r>
            <a:r>
              <a:rPr lang="en-US" sz="2000" b="1" dirty="0" err="1" smtClean="0">
                <a:solidFill>
                  <a:schemeClr val="bg1"/>
                </a:solidFill>
              </a:rPr>
              <a:t>Adalah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tempat</a:t>
            </a:r>
            <a:r>
              <a:rPr lang="en-US" sz="2000" b="1" dirty="0" smtClean="0">
                <a:solidFill>
                  <a:schemeClr val="bg1"/>
                </a:solidFill>
              </a:rPr>
              <a:t> yang </a:t>
            </a:r>
            <a:r>
              <a:rPr lang="en-US" sz="2000" b="1" dirty="0" err="1" smtClean="0">
                <a:solidFill>
                  <a:schemeClr val="bg1"/>
                </a:solidFill>
              </a:rPr>
              <a:t>lebih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t'rang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Meski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jauh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tertampak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dengan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iman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Bapaku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menanti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disana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Bagiku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tempat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t'lah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tersedia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Pada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hari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itu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Bersama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umatNya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disana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Amat'lah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bergemar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Bersama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umatNya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disana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2</a:t>
            </a:r>
            <a:r>
              <a:rPr lang="en-US" sz="2000" b="1" dirty="0" smtClean="0">
                <a:solidFill>
                  <a:schemeClr val="bg1"/>
                </a:solidFill>
              </a:rPr>
              <a:t>. </a:t>
            </a:r>
            <a:r>
              <a:rPr lang="en-US" sz="2000" b="1" dirty="0" err="1" smtClean="0">
                <a:solidFill>
                  <a:schemeClr val="bg1"/>
                </a:solidFill>
              </a:rPr>
              <a:t>Disana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bersama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umatNya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Puji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dengan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suara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indah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Senanglah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dapat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hidup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kekal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Tak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gentar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tak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kuatir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tak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susah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3. </a:t>
            </a:r>
            <a:r>
              <a:rPr lang="en-US" sz="2000" b="1" dirty="0" err="1" smtClean="0">
                <a:solidFill>
                  <a:schemeClr val="bg1"/>
                </a:solidFill>
              </a:rPr>
              <a:t>Betapa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besar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kasih</a:t>
            </a:r>
            <a:r>
              <a:rPr lang="en-US" sz="2000" b="1" dirty="0" smtClean="0">
                <a:solidFill>
                  <a:schemeClr val="bg1"/>
                </a:solidFill>
              </a:rPr>
              <a:t> Allah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Hingga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dibri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Anak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tunggalNya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Bahagia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mengalir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slamanya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Selamanya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puji</a:t>
            </a:r>
            <a:r>
              <a:rPr lang="en-US" sz="2000" b="1" dirty="0" smtClean="0">
                <a:solidFill>
                  <a:schemeClr val="bg1"/>
                </a:solidFill>
              </a:rPr>
              <a:t> Allah.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81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Ada Tempat yang Lebih Terang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Datang ke Tempat nan Indah INDONESIA</dc:title>
  <dc:creator>admin</dc:creator>
  <cp:lastModifiedBy>admin</cp:lastModifiedBy>
  <cp:revision>25</cp:revision>
  <dcterms:created xsi:type="dcterms:W3CDTF">2026-03-14T21:36:01Z</dcterms:created>
  <dcterms:modified xsi:type="dcterms:W3CDTF">2026-03-17T18:51:35Z</dcterms:modified>
</cp:coreProperties>
</file>