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A0576-796D-4625-A23B-4A8A6C5E9403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5E66-2546-4918-95AC-23CDE843B4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A0576-796D-4625-A23B-4A8A6C5E9403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5E66-2546-4918-95AC-23CDE843B4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A0576-796D-4625-A23B-4A8A6C5E9403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5E66-2546-4918-95AC-23CDE843B4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A0576-796D-4625-A23B-4A8A6C5E9403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5E66-2546-4918-95AC-23CDE843B4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A0576-796D-4625-A23B-4A8A6C5E9403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5E66-2546-4918-95AC-23CDE843B4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A0576-796D-4625-A23B-4A8A6C5E9403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5E66-2546-4918-95AC-23CDE843B4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A0576-796D-4625-A23B-4A8A6C5E9403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5E66-2546-4918-95AC-23CDE843B4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A0576-796D-4625-A23B-4A8A6C5E9403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5E66-2546-4918-95AC-23CDE843B4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A0576-796D-4625-A23B-4A8A6C5E9403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5E66-2546-4918-95AC-23CDE843B4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A0576-796D-4625-A23B-4A8A6C5E9403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5E66-2546-4918-95AC-23CDE843B4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A0576-796D-4625-A23B-4A8A6C5E9403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5E66-2546-4918-95AC-23CDE843B4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A0576-796D-4625-A23B-4A8A6C5E9403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45E66-2546-4918-95AC-23CDE843B4A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m I a soldier of the Cross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m I a soldier of the Cross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1"/>
            <a:ext cx="5791200" cy="533399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Será que um soldado </a:t>
            </a:r>
            <a:r>
              <a:rPr lang="pt-BR" b="1" dirty="0" smtClean="0"/>
              <a:t>sou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533400"/>
            <a:ext cx="2895600" cy="4191000"/>
          </a:xfrm>
        </p:spPr>
        <p:txBody>
          <a:bodyPr>
            <a:noAutofit/>
          </a:bodyPr>
          <a:lstStyle/>
          <a:p>
            <a:pPr marL="228600" indent="-228600" algn="l"/>
            <a:r>
              <a:rPr lang="pt-BR" sz="1400" b="1" dirty="0" smtClean="0">
                <a:solidFill>
                  <a:schemeClr val="tx1"/>
                </a:solidFill>
              </a:rPr>
              <a:t>1. Será que um soldado sou</a:t>
            </a:r>
          </a:p>
          <a:p>
            <a:pPr marL="228600" indent="-228600" algn="l"/>
            <a:r>
              <a:rPr lang="pt-BR" sz="1400" b="1" dirty="0" smtClean="0">
                <a:solidFill>
                  <a:schemeClr val="tx1"/>
                </a:solidFill>
              </a:rPr>
              <a:t>Da Cruz do Redentor?</a:t>
            </a:r>
          </a:p>
          <a:p>
            <a:pPr marL="228600" indent="-228600" algn="l"/>
            <a:r>
              <a:rPr lang="pt-BR" sz="1400" b="1" dirty="0" smtClean="0">
                <a:solidFill>
                  <a:schemeClr val="tx1"/>
                </a:solidFill>
              </a:rPr>
              <a:t>Terei vergonha de dizer</a:t>
            </a:r>
          </a:p>
          <a:p>
            <a:pPr marL="228600" indent="-228600" algn="l"/>
            <a:r>
              <a:rPr lang="pt-BR" sz="1400" b="1" dirty="0" smtClean="0">
                <a:solidFill>
                  <a:schemeClr val="tx1"/>
                </a:solidFill>
              </a:rPr>
              <a:t>O nome do Senhor?</a:t>
            </a:r>
            <a:endParaRPr lang="pt-BR" sz="1000" b="1" dirty="0" smtClean="0">
              <a:solidFill>
                <a:schemeClr val="tx1"/>
              </a:solidFill>
            </a:endParaRPr>
          </a:p>
          <a:p>
            <a:pPr marL="228600" indent="-228600" algn="l"/>
            <a:r>
              <a:rPr lang="pt-BR" sz="1000" b="1" dirty="0" smtClean="0">
                <a:solidFill>
                  <a:schemeClr val="tx1"/>
                </a:solidFill>
              </a:rPr>
              <a:t> </a:t>
            </a:r>
          </a:p>
          <a:p>
            <a:pPr marL="228600" indent="-228600" algn="l"/>
            <a:r>
              <a:rPr lang="pt-BR" sz="1400" b="1" dirty="0" smtClean="0">
                <a:solidFill>
                  <a:srgbClr val="FF0000"/>
                </a:solidFill>
              </a:rPr>
              <a:t>Coro</a:t>
            </a:r>
            <a:endParaRPr lang="pt-BR" sz="1400" b="1" dirty="0" smtClean="0">
              <a:solidFill>
                <a:srgbClr val="FF0000"/>
              </a:solidFill>
            </a:endParaRPr>
          </a:p>
          <a:p>
            <a:pPr marL="228600" indent="-228600" algn="l"/>
            <a:r>
              <a:rPr lang="pt-BR" sz="1400" b="1" dirty="0" smtClean="0">
                <a:solidFill>
                  <a:srgbClr val="FF0000"/>
                </a:solidFill>
              </a:rPr>
              <a:t>Neste Nome tão fiel</a:t>
            </a:r>
          </a:p>
          <a:p>
            <a:pPr marL="228600" indent="-228600" algn="l"/>
            <a:r>
              <a:rPr lang="pt-BR" sz="1400" b="1" dirty="0" smtClean="0">
                <a:solidFill>
                  <a:srgbClr val="FF0000"/>
                </a:solidFill>
              </a:rPr>
              <a:t>Do que morreu por mim,</a:t>
            </a:r>
          </a:p>
          <a:p>
            <a:pPr marL="228600" indent="-228600" algn="l"/>
            <a:r>
              <a:rPr lang="pt-BR" sz="1400" b="1" dirty="0" smtClean="0">
                <a:solidFill>
                  <a:srgbClr val="FF0000"/>
                </a:solidFill>
              </a:rPr>
              <a:t>Por graça, sim, eu vencerei,</a:t>
            </a:r>
          </a:p>
          <a:p>
            <a:pPr marL="228600" indent="-228600" algn="l"/>
            <a:r>
              <a:rPr lang="pt-BR" sz="1400" b="1" dirty="0" smtClean="0">
                <a:solidFill>
                  <a:srgbClr val="FF0000"/>
                </a:solidFill>
              </a:rPr>
              <a:t>A cruz levando assim.</a:t>
            </a:r>
            <a:endParaRPr lang="pt-BR" sz="1000" b="1" dirty="0" smtClean="0">
              <a:solidFill>
                <a:srgbClr val="FF0000"/>
              </a:solidFill>
            </a:endParaRPr>
          </a:p>
          <a:p>
            <a:pPr marL="228600" indent="-228600" algn="l"/>
            <a:r>
              <a:rPr lang="pt-BR" sz="1000" b="1" dirty="0" smtClean="0">
                <a:solidFill>
                  <a:schemeClr val="tx1"/>
                </a:solidFill>
              </a:rPr>
              <a:t> </a:t>
            </a:r>
          </a:p>
          <a:p>
            <a:pPr marL="228600" indent="-228600" algn="l"/>
            <a:r>
              <a:rPr lang="pt-BR" sz="1400" b="1" dirty="0" smtClean="0">
                <a:solidFill>
                  <a:schemeClr val="tx1"/>
                </a:solidFill>
              </a:rPr>
              <a:t>2. Serei levado lá ao céu</a:t>
            </a:r>
          </a:p>
          <a:p>
            <a:pPr marL="228600" indent="-228600" algn="l"/>
            <a:r>
              <a:rPr lang="pt-BR" sz="1400" b="1" dirty="0" smtClean="0">
                <a:solidFill>
                  <a:schemeClr val="tx1"/>
                </a:solidFill>
              </a:rPr>
              <a:t>Com flores e frescor,</a:t>
            </a:r>
          </a:p>
          <a:p>
            <a:pPr algn="l"/>
            <a:r>
              <a:rPr lang="pt-BR" sz="1400" b="1" dirty="0" smtClean="0">
                <a:solidFill>
                  <a:schemeClr val="tx1"/>
                </a:solidFill>
              </a:rPr>
              <a:t>Enquanto outros vão vencer</a:t>
            </a:r>
          </a:p>
          <a:p>
            <a:pPr algn="l"/>
            <a:r>
              <a:rPr lang="pt-BR" sz="1400" b="1" dirty="0" smtClean="0">
                <a:solidFill>
                  <a:schemeClr val="tx1"/>
                </a:solidFill>
              </a:rPr>
              <a:t>Com sangue e suor?</a:t>
            </a:r>
          </a:p>
          <a:p>
            <a:pPr algn="l"/>
            <a:endParaRPr lang="pt-BR" sz="1000" b="1" dirty="0" smtClean="0">
              <a:solidFill>
                <a:schemeClr val="tx1"/>
              </a:solidFill>
            </a:endParaRPr>
          </a:p>
          <a:p>
            <a:pPr marL="228600" indent="-228600" algn="l"/>
            <a:r>
              <a:rPr lang="pt-BR" sz="1400" b="1" dirty="0" smtClean="0">
                <a:solidFill>
                  <a:schemeClr val="tx1"/>
                </a:solidFill>
              </a:rPr>
              <a:t>3. Não tenho inimigos eu?</a:t>
            </a:r>
          </a:p>
          <a:p>
            <a:pPr marL="228600" indent="-228600" algn="l"/>
            <a:r>
              <a:rPr lang="pt-BR" sz="1400" b="1" dirty="0" smtClean="0">
                <a:solidFill>
                  <a:schemeClr val="tx1"/>
                </a:solidFill>
              </a:rPr>
              <a:t>Não devo ter vigor?</a:t>
            </a:r>
          </a:p>
          <a:p>
            <a:pPr algn="l"/>
            <a:r>
              <a:rPr lang="pt-BR" sz="1400" b="1" dirty="0" smtClean="0">
                <a:solidFill>
                  <a:schemeClr val="tx1"/>
                </a:solidFill>
              </a:rPr>
              <a:t>O mundo vai me ajudar</a:t>
            </a:r>
          </a:p>
          <a:p>
            <a:pPr algn="l"/>
            <a:r>
              <a:rPr lang="pt-BR" sz="1400" b="1" dirty="0" smtClean="0">
                <a:solidFill>
                  <a:schemeClr val="tx1"/>
                </a:solidFill>
              </a:rPr>
              <a:t>Servir o meu Senhor?</a:t>
            </a:r>
            <a:endParaRPr lang="pt-BR" sz="900" b="1" dirty="0" smtClean="0">
              <a:solidFill>
                <a:schemeClr val="tx1"/>
              </a:solidFill>
            </a:endParaRPr>
          </a:p>
          <a:p>
            <a:pPr algn="l"/>
            <a:r>
              <a:rPr lang="pt-BR" sz="900" b="1" dirty="0" smtClean="0">
                <a:solidFill>
                  <a:schemeClr val="tx1"/>
                </a:solidFill>
              </a:rPr>
              <a:t>  </a:t>
            </a:r>
          </a:p>
          <a:p>
            <a:pPr marL="228600" indent="-228600" algn="l"/>
            <a:r>
              <a:rPr lang="pt-BR" sz="1400" b="1" dirty="0" smtClean="0">
                <a:solidFill>
                  <a:schemeClr val="tx1"/>
                </a:solidFill>
              </a:rPr>
              <a:t>4. Se pra reinar eu vou lutar,</a:t>
            </a:r>
          </a:p>
          <a:p>
            <a:pPr marL="228600" indent="-228600" algn="l"/>
            <a:r>
              <a:rPr lang="pt-BR" sz="1400" b="1" dirty="0" smtClean="0">
                <a:solidFill>
                  <a:schemeClr val="tx1"/>
                </a:solidFill>
              </a:rPr>
              <a:t>Anima-me, Senhor!</a:t>
            </a:r>
          </a:p>
          <a:p>
            <a:pPr algn="l"/>
            <a:r>
              <a:rPr lang="pt-BR" sz="1400" b="1" dirty="0" smtClean="0">
                <a:solidFill>
                  <a:schemeClr val="tx1"/>
                </a:solidFill>
              </a:rPr>
              <a:t>Somente com o Teu falar</a:t>
            </a:r>
          </a:p>
          <a:p>
            <a:pPr algn="l"/>
            <a:r>
              <a:rPr lang="pt-BR" sz="1400" b="1" dirty="0" smtClean="0">
                <a:solidFill>
                  <a:schemeClr val="tx1"/>
                </a:solidFill>
              </a:rPr>
              <a:t>Suportarei a dor</a:t>
            </a:r>
            <a:r>
              <a:rPr lang="pt-BR" sz="1400" b="1" dirty="0" smtClean="0">
                <a:solidFill>
                  <a:schemeClr val="tx1"/>
                </a:solidFill>
              </a:rPr>
              <a:t>.</a:t>
            </a:r>
            <a:endParaRPr lang="pt-BR" sz="1400" b="1" dirty="0" smtClean="0">
              <a:solidFill>
                <a:schemeClr val="tx1"/>
              </a:solidFill>
            </a:endParaRPr>
          </a:p>
          <a:p>
            <a:pPr marL="228600" indent="-228600" algn="l"/>
            <a:endParaRPr lang="pt-BR" sz="1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1408</TotalTime>
  <Words>118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Será que um soldado sou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Será que um soldado sou PORTUGUSE</dc:title>
  <dc:creator>admin</dc:creator>
  <cp:lastModifiedBy>admin</cp:lastModifiedBy>
  <cp:revision>15</cp:revision>
  <dcterms:created xsi:type="dcterms:W3CDTF">2026-02-12T21:17:41Z</dcterms:created>
  <dcterms:modified xsi:type="dcterms:W3CDTF">2026-06-17T01:40:10Z</dcterms:modified>
</cp:coreProperties>
</file>