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F52C-3A26-45F6-BD80-CF8B099F2E2C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1795-CB01-47AA-A1D7-72D313A807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n Makita Ko si K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257800" cy="380999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Kon Makita Ko si </a:t>
            </a:r>
            <a:r>
              <a:rPr lang="fi-FI" b="1" dirty="0" smtClean="0"/>
              <a:t>Kristo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90600"/>
            <a:ext cx="99060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makita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Kristo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ayhan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yadto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kalipay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makita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Namatay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Ginoo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Magatanaw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gid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Kristo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mata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Sa </a:t>
            </a:r>
            <a:r>
              <a:rPr lang="en-US" sz="2000" b="1" dirty="0" err="1" smtClean="0">
                <a:solidFill>
                  <a:srgbClr val="FF0000"/>
                </a:solidFill>
              </a:rPr>
              <a:t>kasilaw</a:t>
            </a:r>
            <a:r>
              <a:rPr lang="en-US" sz="2000" b="1" dirty="0" smtClean="0">
                <a:solidFill>
                  <a:srgbClr val="FF0000"/>
                </a:solidFill>
              </a:rPr>
              <a:t> sang </a:t>
            </a:r>
            <a:r>
              <a:rPr lang="en-US" sz="2000" b="1" dirty="0" err="1" smtClean="0">
                <a:solidFill>
                  <a:srgbClr val="FF0000"/>
                </a:solidFill>
              </a:rPr>
              <a:t>himaya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magpahayag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pa </a:t>
            </a:r>
            <a:r>
              <a:rPr lang="en-US" sz="2000" b="1" dirty="0" err="1" smtClean="0">
                <a:solidFill>
                  <a:schemeClr val="tx1"/>
                </a:solidFill>
              </a:rPr>
              <a:t>Sia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makita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Kay may </a:t>
            </a:r>
            <a:r>
              <a:rPr lang="en-US" sz="2000" b="1" dirty="0" err="1" smtClean="0">
                <a:solidFill>
                  <a:schemeClr val="tx1"/>
                </a:solidFill>
              </a:rPr>
              <a:t>mga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galum</a:t>
            </a:r>
            <a:r>
              <a:rPr lang="en-US" sz="2000" b="1" dirty="0" smtClean="0">
                <a:solidFill>
                  <a:schemeClr val="tx1"/>
                </a:solidFill>
              </a:rPr>
              <a:t> pa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Apang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adlaw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maabut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makita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err="1" smtClean="0">
                <a:solidFill>
                  <a:schemeClr val="tx1"/>
                </a:solidFill>
              </a:rPr>
              <a:t>daw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kasadya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madula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sala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kagamu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mahusayan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dulum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magasanag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Oh </a:t>
            </a:r>
            <a:r>
              <a:rPr lang="en-US" sz="2000" b="1" dirty="0" err="1" smtClean="0">
                <a:solidFill>
                  <a:schemeClr val="tx1"/>
                </a:solidFill>
              </a:rPr>
              <a:t>bulahan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kaayo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Yadtong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makasugata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kay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Kristo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Ginoo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magpahayag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Sia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Kon Makita Ko si Kristo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 Makita Ko si Kristo  Hiligaynon or Ilonggo) hymn</dc:title>
  <dc:creator>FRONT</dc:creator>
  <cp:lastModifiedBy>admin</cp:lastModifiedBy>
  <cp:revision>4</cp:revision>
  <dcterms:created xsi:type="dcterms:W3CDTF">2025-12-31T01:17:53Z</dcterms:created>
  <dcterms:modified xsi:type="dcterms:W3CDTF">2026-05-23T16:24:24Z</dcterms:modified>
</cp:coreProperties>
</file>