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003B-6217-4963-AEF1-B4AC4F83195C}" type="datetimeFigureOut">
              <a:rPr lang="en-US" smtClean="0"/>
              <a:pPr/>
              <a:t>6/7/2025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C567C-0F77-4CA3-9B20-7951AC8BB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003B-6217-4963-AEF1-B4AC4F83195C}" type="datetimeFigureOut">
              <a:rPr lang="en-US" smtClean="0"/>
              <a:pPr/>
              <a:t>6/7/2025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C567C-0F77-4CA3-9B20-7951AC8BB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003B-6217-4963-AEF1-B4AC4F83195C}" type="datetimeFigureOut">
              <a:rPr lang="en-US" smtClean="0"/>
              <a:pPr/>
              <a:t>6/7/2025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C567C-0F77-4CA3-9B20-7951AC8BB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003B-6217-4963-AEF1-B4AC4F83195C}" type="datetimeFigureOut">
              <a:rPr lang="en-US" smtClean="0"/>
              <a:pPr/>
              <a:t>6/7/2025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C567C-0F77-4CA3-9B20-7951AC8BB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003B-6217-4963-AEF1-B4AC4F83195C}" type="datetimeFigureOut">
              <a:rPr lang="en-US" smtClean="0"/>
              <a:pPr/>
              <a:t>6/7/2025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C567C-0F77-4CA3-9B20-7951AC8BB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003B-6217-4963-AEF1-B4AC4F83195C}" type="datetimeFigureOut">
              <a:rPr lang="en-US" smtClean="0"/>
              <a:pPr/>
              <a:t>6/7/2025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C567C-0F77-4CA3-9B20-7951AC8BB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003B-6217-4963-AEF1-B4AC4F83195C}" type="datetimeFigureOut">
              <a:rPr lang="en-US" smtClean="0"/>
              <a:pPr/>
              <a:t>6/7/2025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C567C-0F77-4CA3-9B20-7951AC8BB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003B-6217-4963-AEF1-B4AC4F83195C}" type="datetimeFigureOut">
              <a:rPr lang="en-US" smtClean="0"/>
              <a:pPr/>
              <a:t>6/7/2025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C567C-0F77-4CA3-9B20-7951AC8BB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003B-6217-4963-AEF1-B4AC4F83195C}" type="datetimeFigureOut">
              <a:rPr lang="en-US" smtClean="0"/>
              <a:pPr/>
              <a:t>6/7/2025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C567C-0F77-4CA3-9B20-7951AC8BB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003B-6217-4963-AEF1-B4AC4F83195C}" type="datetimeFigureOut">
              <a:rPr lang="en-US" smtClean="0"/>
              <a:pPr/>
              <a:t>6/7/2025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C567C-0F77-4CA3-9B20-7951AC8BB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003B-6217-4963-AEF1-B4AC4F83195C}" type="datetimeFigureOut">
              <a:rPr lang="en-US" smtClean="0"/>
              <a:pPr/>
              <a:t>6/7/2025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C567C-0F77-4CA3-9B20-7951AC8BB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1003B-6217-4963-AEF1-B4AC4F83195C}" type="datetimeFigureOut">
              <a:rPr lang="en-US" smtClean="0"/>
              <a:pPr/>
              <a:t>6/7/2025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C567C-0F77-4CA3-9B20-7951AC8BB33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have heard a Joyful Soun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384116" y="1988840"/>
            <a:ext cx="4759884" cy="38881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Весть чудесная звучи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0232" y="142852"/>
            <a:ext cx="5143536" cy="4286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az-Cyrl-AZ" b="1" dirty="0" smtClean="0"/>
              <a:t>Весть </a:t>
            </a:r>
            <a:r>
              <a:rPr lang="az-Cyrl-AZ" b="1" dirty="0"/>
              <a:t>чудесная </a:t>
            </a:r>
            <a:r>
              <a:rPr lang="az-Cyrl-AZ" b="1" dirty="0" smtClean="0"/>
              <a:t>звучит</a:t>
            </a:r>
            <a:r>
              <a:rPr lang="az-Cyrl-AZ" dirty="0"/>
              <a:t/>
            </a:r>
            <a:br>
              <a:rPr lang="az-Cyrl-AZ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158" y="714356"/>
            <a:ext cx="5500726" cy="4370040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1. Весть чудесная звучит: нам Христос жизнь принёс! 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Пусть вся церковь повторит: нам Христос жизнь принёс. 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С вестью радостной вперёд! В тёмный мир скорбей и слёз. 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Да познает весь народ: нам Христос жизнь принёс!</a:t>
            </a:r>
          </a:p>
          <a:p>
            <a:pPr algn="l"/>
            <a:endParaRPr lang="ru-RU" sz="16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2. Весть пускайте по волнам: нам Христос жизнь принёс! 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Вечный свет земли сынам: нам Христос жизнь принёс! 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Пойте, жители морей, не страшитесь бурь и гроз, 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близок Божий юбилей: нам Христос жизнь принёс!</a:t>
            </a:r>
          </a:p>
          <a:p>
            <a:pPr algn="l"/>
            <a:endParaRPr lang="ru-RU" sz="16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3. Пойте в шуме битвы злой: нам Христос жизнь принёс! 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Жертвой чистой и святой: нам Христос жизнь принёс! 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Пойте, если в сердце стон, пойте пред лицом угроз, 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пойте песнь в день похорон: нам Христос жизнь принёс!</a:t>
            </a:r>
          </a:p>
          <a:p>
            <a:pPr algn="l"/>
            <a:endParaRPr lang="ru-RU" sz="16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4. Весть несётся вдаль и вширь: нам Христос жизнь принёс! 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Да ликует целый мир: Нам Христос жизнь принёс! 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О спасеньи даровом возвестите в царстве слёз, 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это вечный наш псалом: нам Христос жизнь принёс!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1752</TotalTime>
  <Words>172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Весть чудесная звучит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Весть чудесная звучит </dc:title>
  <dc:creator>mary</dc:creator>
  <cp:lastModifiedBy>FRONT</cp:lastModifiedBy>
  <cp:revision>7</cp:revision>
  <dcterms:created xsi:type="dcterms:W3CDTF">2022-02-27T23:55:28Z</dcterms:created>
  <dcterms:modified xsi:type="dcterms:W3CDTF">2025-06-07T17:45:41Z</dcterms:modified>
</cp:coreProperties>
</file>