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92EC-CACA-43DA-882D-D1C9C4CB5DF9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992EC-CACA-43DA-882D-D1C9C4CB5DF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6C732-59FD-4DEA-9542-1DECAF90B5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Huita njooni kwa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Yesu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Huita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njooni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kwangu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62000"/>
            <a:ext cx="6096000" cy="3733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r>
              <a:rPr lang="en-US" sz="2000" b="1" dirty="0" smtClean="0">
                <a:solidFill>
                  <a:schemeClr val="tx1"/>
                </a:solidFill>
              </a:rPr>
              <a:t>. 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huita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upole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mwingi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atwita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nami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Moyoni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mwetu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hungoja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hukesha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Hukungojea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err="1" smtClean="0">
                <a:solidFill>
                  <a:srgbClr val="FF0000"/>
                </a:solidFill>
              </a:rPr>
              <a:t>Njoni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kwangu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Mliochoka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njoni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huita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upole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mwingi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Akwita</a:t>
            </a:r>
            <a:r>
              <a:rPr lang="en-US" sz="2000" b="1" dirty="0" smtClean="0">
                <a:solidFill>
                  <a:srgbClr val="FF0000"/>
                </a:solidFill>
              </a:rPr>
              <a:t>, “</a:t>
            </a:r>
            <a:r>
              <a:rPr lang="en-US" sz="2000" b="1" dirty="0" err="1" smtClean="0">
                <a:solidFill>
                  <a:srgbClr val="FF0000"/>
                </a:solidFill>
              </a:rPr>
              <a:t>uje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kwangu</a:t>
            </a:r>
            <a:r>
              <a:rPr lang="en-US" sz="2000" b="1" dirty="0" smtClean="0">
                <a:solidFill>
                  <a:srgbClr val="FF0000"/>
                </a:solidFill>
              </a:rPr>
              <a:t>”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Atuombeapo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usikawie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Hutuombea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sisi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Usidharau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wema</a:t>
            </a:r>
            <a:r>
              <a:rPr lang="en-US" sz="2000" b="1" dirty="0" smtClean="0">
                <a:solidFill>
                  <a:schemeClr val="tx1"/>
                </a:solidFill>
              </a:rPr>
              <a:t> ma </a:t>
            </a:r>
            <a:r>
              <a:rPr lang="en-US" sz="2000" b="1" dirty="0" err="1" smtClean="0">
                <a:solidFill>
                  <a:schemeClr val="tx1"/>
                </a:solidFill>
              </a:rPr>
              <a:t>huruma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Huruma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kwetu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sisi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maisha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hupota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hima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Hupita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kwako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kwangu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kifo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kinakuja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Huja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kwangu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Fikiri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juu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upendo</a:t>
            </a:r>
            <a:r>
              <a:rPr lang="en-US" sz="2000" b="1" dirty="0" smtClean="0">
                <a:solidFill>
                  <a:schemeClr val="tx1"/>
                </a:solidFill>
              </a:rPr>
              <a:t> wake, </a:t>
            </a:r>
            <a:r>
              <a:rPr lang="en-US" sz="2000" b="1" dirty="0" err="1" smtClean="0">
                <a:solidFill>
                  <a:schemeClr val="tx1"/>
                </a:solidFill>
              </a:rPr>
              <a:t>Upendo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kwako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kwangu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Dhambi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zetu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amekwisha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samehe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Masamaha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yetu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105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Huita njooni kwangu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Akuita Swahili  </dc:title>
  <dc:creator>FRONT</dc:creator>
  <cp:lastModifiedBy>FRONT</cp:lastModifiedBy>
  <cp:revision>9</cp:revision>
  <dcterms:created xsi:type="dcterms:W3CDTF">2024-01-22T15:25:42Z</dcterms:created>
  <dcterms:modified xsi:type="dcterms:W3CDTF">2025-06-23T15:12:18Z</dcterms:modified>
</cp:coreProperties>
</file>