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B277-362E-4F93-A9D6-BF51B1EB4220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3E50C-08D5-4AD8-994E-46892AE15F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B277-362E-4F93-A9D6-BF51B1EB4220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3E50C-08D5-4AD8-994E-46892AE15F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B277-362E-4F93-A9D6-BF51B1EB4220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3E50C-08D5-4AD8-994E-46892AE15F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B277-362E-4F93-A9D6-BF51B1EB4220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3E50C-08D5-4AD8-994E-46892AE15F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B277-362E-4F93-A9D6-BF51B1EB4220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3E50C-08D5-4AD8-994E-46892AE15F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B277-362E-4F93-A9D6-BF51B1EB4220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3E50C-08D5-4AD8-994E-46892AE15F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B277-362E-4F93-A9D6-BF51B1EB4220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3E50C-08D5-4AD8-994E-46892AE15F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B277-362E-4F93-A9D6-BF51B1EB4220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3E50C-08D5-4AD8-994E-46892AE15F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B277-362E-4F93-A9D6-BF51B1EB4220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3E50C-08D5-4AD8-994E-46892AE15F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B277-362E-4F93-A9D6-BF51B1EB4220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3E50C-08D5-4AD8-994E-46892AE15F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B277-362E-4F93-A9D6-BF51B1EB4220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3E50C-08D5-4AD8-994E-46892AE15F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BB277-362E-4F93-A9D6-BF51B1EB4220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F3E50C-08D5-4AD8-994E-46892AE15F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shall reign where'er the sun.jpg"/>
          <p:cNvPicPr>
            <a:picLocks noChangeAspect="1"/>
          </p:cNvPicPr>
          <p:nvPr userDrawn="1"/>
        </p:nvPicPr>
        <p:blipFill>
          <a:blip r:embed="rId14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shall reign where'er the sun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152401"/>
            <a:ext cx="6248400" cy="381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Yes' </a:t>
            </a:r>
            <a:r>
              <a:rPr lang="en-US" b="1" dirty="0" err="1" smtClean="0"/>
              <a:t>azoganz</a:t>
            </a:r>
            <a:r>
              <a:rPr lang="en-US" b="1" dirty="0" smtClean="0"/>
              <a:t>' </a:t>
            </a:r>
            <a:r>
              <a:rPr lang="en-US" b="1" dirty="0" err="1" smtClean="0"/>
              <a:t>ibihugu</a:t>
            </a:r>
            <a:r>
              <a:rPr lang="en-US" b="1" dirty="0" smtClean="0"/>
              <a:t> </a:t>
            </a:r>
            <a:r>
              <a:rPr lang="en-US" b="1" dirty="0" err="1" smtClean="0"/>
              <a:t>vyose</a:t>
            </a:r>
            <a:r>
              <a:rPr lang="en-US" dirty="0"/>
              <a:t> 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1219200"/>
            <a:ext cx="8077200" cy="42672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Yes'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azoganz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ibihugu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vyose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biva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bikagera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lyi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izocik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ubgami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bgiwe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we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aganz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Bazomusenga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badahumeka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Bazomutazira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cane,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Izina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ryiwe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rizoba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imibavu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Itamiran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Ni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twihute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tujan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ubutumwa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mw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indimi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zize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zivug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ishinwe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Umukiza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wacu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Mu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bgami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bgiwe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imigisha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Imbohe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zirabohorwa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abarushe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Yes'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abaruhura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abor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ubukene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Ni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tuve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has'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ivyaremwe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vyose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Duh'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Umwam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icubahiro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Muririmbane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bamarayika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ahimbazwe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amen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132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Yes' azoganz' ibihugu vyose 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Yes' azoganz' ibihugu vyose 287 Kinyarwanda </dc:title>
  <dc:creator>FRONT</dc:creator>
  <cp:lastModifiedBy>FRONT</cp:lastModifiedBy>
  <cp:revision>5</cp:revision>
  <dcterms:created xsi:type="dcterms:W3CDTF">2024-09-21T18:04:01Z</dcterms:created>
  <dcterms:modified xsi:type="dcterms:W3CDTF">2025-06-16T15:57:22Z</dcterms:modified>
</cp:coreProperties>
</file>