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F6BCE-627A-4CBD-AFA2-D8C3F661DD7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8019-AD19-48DA-8807-6D1406929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F6BCE-627A-4CBD-AFA2-D8C3F661DD7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8019-AD19-48DA-8807-6D1406929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F6BCE-627A-4CBD-AFA2-D8C3F661DD7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8019-AD19-48DA-8807-6D1406929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F6BCE-627A-4CBD-AFA2-D8C3F661DD7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8019-AD19-48DA-8807-6D1406929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F6BCE-627A-4CBD-AFA2-D8C3F661DD7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8019-AD19-48DA-8807-6D1406929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F6BCE-627A-4CBD-AFA2-D8C3F661DD7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8019-AD19-48DA-8807-6D1406929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F6BCE-627A-4CBD-AFA2-D8C3F661DD7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8019-AD19-48DA-8807-6D1406929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F6BCE-627A-4CBD-AFA2-D8C3F661DD7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8019-AD19-48DA-8807-6D1406929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F6BCE-627A-4CBD-AFA2-D8C3F661DD7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8019-AD19-48DA-8807-6D1406929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F6BCE-627A-4CBD-AFA2-D8C3F661DD7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8019-AD19-48DA-8807-6D1406929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F6BCE-627A-4CBD-AFA2-D8C3F661DD7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8019-AD19-48DA-8807-6D1406929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F6BCE-627A-4CBD-AFA2-D8C3F661DD7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18019-AD19-48DA-8807-6D1406929C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st du denn, Lieb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0"/>
            <a:ext cx="8839200" cy="533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err="1" smtClean="0"/>
              <a:t>Twese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dushim</a:t>
            </a:r>
            <a:r>
              <a:rPr lang="en-US" sz="3600" b="1" dirty="0" smtClean="0"/>
              <a:t>' </a:t>
            </a:r>
            <a:r>
              <a:rPr lang="en-US" sz="3600" b="1" dirty="0" err="1" smtClean="0"/>
              <a:t>Umwam</a:t>
            </a:r>
            <a:r>
              <a:rPr lang="en-US" sz="3600" b="1" dirty="0" smtClean="0"/>
              <a:t>' </a:t>
            </a:r>
            <a:r>
              <a:rPr lang="en-US" sz="3600" b="1" dirty="0" err="1" smtClean="0"/>
              <a:t>Imana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tuyisenge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762000"/>
            <a:ext cx="9753600" cy="2514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dushim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tuyisenge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yaremy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mw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ivy‘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ijuru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imitima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yacu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turirimbir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tumushim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tuyisenge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iganza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bihugu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iduha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ibidukwiye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Twizer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tumushim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tuyisenge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Yaraturemye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yaduhay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ubugingo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imbabazi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tumushim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tuyisenge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Ibihumeka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bishim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Tuyikunde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umuco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Tuyiseng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138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Twese dushim' Umwam' Imana ni tuyisenge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Twese dushim' Umwam' Imana ni tuyisenge</dc:title>
  <dc:creator>FRONT</dc:creator>
  <cp:lastModifiedBy>FRONT</cp:lastModifiedBy>
  <cp:revision>7</cp:revision>
  <dcterms:created xsi:type="dcterms:W3CDTF">2024-05-17T17:35:34Z</dcterms:created>
  <dcterms:modified xsi:type="dcterms:W3CDTF">2025-06-13T16:42:19Z</dcterms:modified>
</cp:coreProperties>
</file>