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A8DA-1FDA-4EF0-A514-BEF2ABCF0878}" type="datetimeFigureOut">
              <a:rPr lang="en-US" smtClean="0"/>
              <a:pPr/>
              <a:t>6/22/2025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9A8DA-1FDA-4EF0-A514-BEF2ABCF0878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F2EC-BA2B-49A3-8FBF-41FD037C10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e og inderlig Jesus deg kal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0"/>
            <a:ext cx="4191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 smtClean="0"/>
              <a:t>Stille og inderlig Jesus deg kaller,</a:t>
            </a:r>
          </a:p>
          <a:p>
            <a:r>
              <a:rPr lang="nb-NO" b="1" dirty="0" smtClean="0"/>
              <a:t>kaller på deg og på meg.</a:t>
            </a:r>
          </a:p>
          <a:p>
            <a:r>
              <a:rPr lang="nb-NO" b="1" dirty="0" smtClean="0"/>
              <a:t>Se foran porten Han våker og venter,</a:t>
            </a:r>
          </a:p>
          <a:p>
            <a:r>
              <a:rPr lang="nb-NO" b="1" dirty="0" smtClean="0"/>
              <a:t>venter på deg og på meg.</a:t>
            </a:r>
          </a:p>
          <a:p>
            <a:endParaRPr lang="nb-NO" b="1" dirty="0" smtClean="0"/>
          </a:p>
          <a:p>
            <a:endParaRPr lang="nb-NO" b="1" dirty="0" smtClean="0"/>
          </a:p>
          <a:p>
            <a:r>
              <a:rPr lang="nb-NO" b="1" dirty="0" smtClean="0">
                <a:solidFill>
                  <a:srgbClr val="FF0000"/>
                </a:solidFill>
              </a:rPr>
              <a:t>Kor: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Kom hjem, kom hjem!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Du som er trett, å kom hjem.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Ømt og alvorlig nå Jesus deg kaller,</a:t>
            </a:r>
          </a:p>
          <a:p>
            <a:r>
              <a:rPr lang="nb-NO" b="1" dirty="0" smtClean="0">
                <a:solidFill>
                  <a:srgbClr val="FF0000"/>
                </a:solidFill>
              </a:rPr>
              <a:t>kaller; Å, synder kom hjem!</a:t>
            </a:r>
          </a:p>
          <a:p>
            <a:endParaRPr lang="nb-NO" dirty="0" smtClean="0"/>
          </a:p>
          <a:p>
            <a:endParaRPr lang="nb-NO" dirty="0" smtClean="0"/>
          </a:p>
          <a:p>
            <a:r>
              <a:rPr lang="nb-NO" b="1" dirty="0" smtClean="0"/>
              <a:t>Hvorfor da vente når </a:t>
            </a:r>
            <a:r>
              <a:rPr lang="nb-NO" b="1" dirty="0" smtClean="0"/>
              <a:t>Jesus </a:t>
            </a:r>
            <a:r>
              <a:rPr lang="nb-NO" b="1" dirty="0" smtClean="0"/>
              <a:t>nå beder,</a:t>
            </a:r>
          </a:p>
          <a:p>
            <a:r>
              <a:rPr lang="nb-NO" b="1" dirty="0" smtClean="0"/>
              <a:t>beder for deg og for meg?</a:t>
            </a:r>
            <a:endParaRPr lang="nb-NO" b="1" dirty="0" smtClean="0"/>
          </a:p>
          <a:p>
            <a:r>
              <a:rPr lang="nb-NO" b="1" dirty="0" smtClean="0"/>
              <a:t>Hvorfor da nøle og trosse Hans nåde,</a:t>
            </a:r>
          </a:p>
          <a:p>
            <a:r>
              <a:rPr lang="nb-NO" b="1" dirty="0" smtClean="0"/>
              <a:t>nåde for deg og for meg.</a:t>
            </a:r>
          </a:p>
          <a:p>
            <a:endParaRPr lang="nb-NO" b="1" dirty="0" smtClean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239000" cy="457200"/>
          </a:xfrm>
        </p:spPr>
        <p:txBody>
          <a:bodyPr>
            <a:normAutofit fontScale="90000"/>
          </a:bodyPr>
          <a:lstStyle/>
          <a:p>
            <a:pPr lvl="0"/>
            <a:r>
              <a:rPr lang="nb-NO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nb-NO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nb-NO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Stille </a:t>
            </a:r>
            <a:r>
              <a:rPr lang="nb-NO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og inderlig Jesus deg kaller</a:t>
            </a:r>
            <a:r>
              <a:rPr lang="ko-KR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ko-KR" alt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92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Stille og inderlig Jesus deg kaller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Stille og inderlig norway</dc:title>
  <dc:creator>FRONT</dc:creator>
  <cp:lastModifiedBy>FRONT</cp:lastModifiedBy>
  <cp:revision>5</cp:revision>
  <dcterms:created xsi:type="dcterms:W3CDTF">2025-06-22T03:18:26Z</dcterms:created>
  <dcterms:modified xsi:type="dcterms:W3CDTF">2025-06-23T14:16:54Z</dcterms:modified>
</cp:coreProperties>
</file>