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78" d="100"/>
          <a:sy n="78" d="100"/>
        </p:scale>
        <p:origin x="-3408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6A2A6-FE4C-44DF-AD83-CE8634C63DF3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E2A56-C55E-4AA9-96CA-374A540F51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ftly and Tenderly Jesus is Call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5867400" cy="533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 Jesus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Kristo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Nagsangpit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685800"/>
            <a:ext cx="3886200" cy="403860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Sa </a:t>
            </a:r>
            <a:r>
              <a:rPr lang="en-US" sz="1700" b="1" dirty="0" err="1" smtClean="0">
                <a:solidFill>
                  <a:schemeClr val="tx1"/>
                </a:solidFill>
              </a:rPr>
              <a:t>kalumo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 </a:t>
            </a:r>
            <a:r>
              <a:rPr lang="en-US" sz="1700" b="1" dirty="0" err="1" smtClean="0">
                <a:solidFill>
                  <a:schemeClr val="tx1"/>
                </a:solidFill>
              </a:rPr>
              <a:t>nagasangpit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Sa </a:t>
            </a:r>
            <a:r>
              <a:rPr lang="en-US" sz="1700" b="1" dirty="0" err="1" smtClean="0">
                <a:solidFill>
                  <a:schemeClr val="tx1"/>
                </a:solidFill>
              </a:rPr>
              <a:t>pulong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maluloy</a:t>
            </a:r>
            <a:r>
              <a:rPr lang="en-US" sz="1700" b="1" dirty="0" smtClean="0">
                <a:solidFill>
                  <a:schemeClr val="tx1"/>
                </a:solidFill>
              </a:rPr>
              <a:t>-on;  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Sa </a:t>
            </a:r>
            <a:r>
              <a:rPr lang="en-US" sz="1700" b="1" dirty="0" err="1" smtClean="0">
                <a:solidFill>
                  <a:schemeClr val="tx1"/>
                </a:solidFill>
              </a:rPr>
              <a:t>pultahan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imong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kasing-kasing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nagahu</a:t>
            </a:r>
            <a:r>
              <a:rPr lang="en-US" sz="1700" b="1" dirty="0" smtClean="0">
                <a:solidFill>
                  <a:schemeClr val="tx1"/>
                </a:solidFill>
              </a:rPr>
              <a:t>-lat  </a:t>
            </a:r>
            <a:r>
              <a:rPr lang="en-US" sz="1700" b="1" dirty="0" err="1" smtClean="0">
                <a:solidFill>
                  <a:schemeClr val="tx1"/>
                </a:solidFill>
              </a:rPr>
              <a:t>S’ya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karon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  <a:endParaRPr lang="en-US" sz="1700" b="1" dirty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Koro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Duol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karon</a:t>
            </a:r>
            <a:r>
              <a:rPr lang="en-US" sz="1700" b="1" dirty="0" smtClean="0">
                <a:solidFill>
                  <a:srgbClr val="FF0000"/>
                </a:solidFill>
              </a:rPr>
              <a:t>, O </a:t>
            </a:r>
            <a:r>
              <a:rPr lang="en-US" sz="1700" b="1" dirty="0" err="1" smtClean="0">
                <a:solidFill>
                  <a:srgbClr val="FF0000"/>
                </a:solidFill>
              </a:rPr>
              <a:t>pamati</a:t>
            </a:r>
            <a:r>
              <a:rPr lang="en-US" sz="1700" b="1" dirty="0" smtClean="0">
                <a:solidFill>
                  <a:srgbClr val="FF0000"/>
                </a:solidFill>
              </a:rPr>
              <a:t>-a </a:t>
            </a:r>
            <a:r>
              <a:rPr lang="en-US" sz="1700" b="1" dirty="0" err="1" smtClean="0">
                <a:solidFill>
                  <a:srgbClr val="FF0000"/>
                </a:solidFill>
              </a:rPr>
              <a:t>Siya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Duol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karon</a:t>
            </a:r>
            <a:r>
              <a:rPr lang="en-US" sz="1700" b="1" dirty="0" smtClean="0">
                <a:solidFill>
                  <a:srgbClr val="FF0000"/>
                </a:solidFill>
              </a:rPr>
              <a:t>, O </a:t>
            </a:r>
            <a:r>
              <a:rPr lang="en-US" sz="1700" b="1" dirty="0" err="1" smtClean="0">
                <a:solidFill>
                  <a:srgbClr val="FF0000"/>
                </a:solidFill>
              </a:rPr>
              <a:t>pamati</a:t>
            </a:r>
            <a:r>
              <a:rPr lang="en-US" sz="1700" b="1" dirty="0" smtClean="0">
                <a:solidFill>
                  <a:srgbClr val="FF0000"/>
                </a:solidFill>
              </a:rPr>
              <a:t>-a </a:t>
            </a:r>
            <a:r>
              <a:rPr lang="en-US" sz="1700" b="1" dirty="0" err="1" smtClean="0">
                <a:solidFill>
                  <a:srgbClr val="FF0000"/>
                </a:solidFill>
              </a:rPr>
              <a:t>Siya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Sa </a:t>
            </a:r>
            <a:r>
              <a:rPr lang="en-US" sz="1700" b="1" dirty="0" err="1" smtClean="0">
                <a:solidFill>
                  <a:srgbClr val="FF0000"/>
                </a:solidFill>
              </a:rPr>
              <a:t>kalumo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si</a:t>
            </a:r>
            <a:r>
              <a:rPr lang="en-US" sz="1700" b="1" dirty="0" smtClean="0">
                <a:solidFill>
                  <a:srgbClr val="FF0000"/>
                </a:solidFill>
              </a:rPr>
              <a:t> Jesus </a:t>
            </a:r>
            <a:r>
              <a:rPr lang="en-US" sz="1700" b="1" dirty="0" err="1" smtClean="0">
                <a:solidFill>
                  <a:srgbClr val="FF0000"/>
                </a:solidFill>
              </a:rPr>
              <a:t>nagasangpit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endParaRPr lang="en-US" sz="1700" b="1" dirty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Duol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kanako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karon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Dili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maglanganlangan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kanunay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Sa </a:t>
            </a:r>
            <a:r>
              <a:rPr lang="en-US" sz="1700" b="1" dirty="0" err="1" smtClean="0">
                <a:solidFill>
                  <a:schemeClr val="tx1"/>
                </a:solidFill>
              </a:rPr>
              <a:t>pagdawat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Kaniya</a:t>
            </a:r>
            <a:r>
              <a:rPr lang="en-US" sz="17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S’ya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makaluwas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sa</a:t>
            </a:r>
            <a:r>
              <a:rPr lang="en-US" sz="1700" b="1" dirty="0" smtClean="0">
                <a:solidFill>
                  <a:schemeClr val="tx1"/>
                </a:solidFill>
              </a:rPr>
              <a:t> way </a:t>
            </a:r>
            <a:r>
              <a:rPr lang="en-US" sz="1700" b="1" dirty="0" err="1" smtClean="0">
                <a:solidFill>
                  <a:schemeClr val="tx1"/>
                </a:solidFill>
              </a:rPr>
              <a:t>katapusan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Tingog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N’ya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pamati-i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700" b="1" dirty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Kahibulongan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gugmang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gisaad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Alang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kanatong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tanan</a:t>
            </a:r>
            <a:r>
              <a:rPr lang="en-US" sz="17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Bisan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kita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dagkung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makasasala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Pasayloon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Niya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  <a:endParaRPr lang="en-US" sz="1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88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Jesus Kristo Nagsangpit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Jesukristo nagsangpit kanunay cebuano</dc:title>
  <dc:creator>FRONT</dc:creator>
  <cp:lastModifiedBy>FRONT</cp:lastModifiedBy>
  <cp:revision>17</cp:revision>
  <dcterms:created xsi:type="dcterms:W3CDTF">2025-06-23T19:24:49Z</dcterms:created>
  <dcterms:modified xsi:type="dcterms:W3CDTF">2025-06-24T18:08:48Z</dcterms:modified>
</cp:coreProperties>
</file>