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9B4E-4885-4AE7-AE5D-B5BFDD7858D2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5EFE-15EC-4310-AEA0-E6B963C30E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 Nahe Maila Ko Iesu Ka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6400800" cy="304800"/>
          </a:xfrm>
        </p:spPr>
        <p:txBody>
          <a:bodyPr>
            <a:normAutofit fontScale="90000"/>
          </a:bodyPr>
          <a:lstStyle/>
          <a:p>
            <a:r>
              <a:rPr lang="fi-FI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 Nahe Maila Ko Iesu </a:t>
            </a:r>
            <a:r>
              <a:rPr lang="fi-FI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Kahea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762000"/>
            <a:ext cx="3505200" cy="3733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tx1"/>
                </a:solidFill>
              </a:rPr>
              <a:t>Pā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nahe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maila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Iesū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kāhea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Kāhea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nou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noʻu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Aia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</a:t>
            </a:r>
            <a:r>
              <a:rPr lang="en-US" sz="1800" b="1" dirty="0">
                <a:solidFill>
                  <a:schemeClr val="tx1"/>
                </a:solidFill>
              </a:rPr>
              <a:t> kali a </a:t>
            </a:r>
            <a:r>
              <a:rPr lang="en-US" sz="1800" b="1" dirty="0" err="1">
                <a:solidFill>
                  <a:schemeClr val="tx1"/>
                </a:solidFill>
              </a:rPr>
              <a:t>kiaʻi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ʻO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ia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Kiaʻi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nou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noʻu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>
                <a:solidFill>
                  <a:srgbClr val="FF0000"/>
                </a:solidFill>
              </a:rPr>
              <a:t>Hui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Hoʻi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mai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hoʻi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mai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E ka mea </a:t>
            </a:r>
            <a:r>
              <a:rPr lang="en-US" sz="1800" b="1" dirty="0" err="1">
                <a:solidFill>
                  <a:srgbClr val="FF0000"/>
                </a:solidFill>
              </a:rPr>
              <a:t>luhi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hoʻi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mai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ʻOlu</a:t>
            </a:r>
            <a:r>
              <a:rPr lang="en-US" sz="1800" b="1" dirty="0">
                <a:solidFill>
                  <a:srgbClr val="FF0000"/>
                </a:solidFill>
              </a:rPr>
              <a:t> ka </a:t>
            </a:r>
            <a:r>
              <a:rPr lang="en-US" sz="1800" b="1" dirty="0" err="1">
                <a:solidFill>
                  <a:srgbClr val="FF0000"/>
                </a:solidFill>
              </a:rPr>
              <a:t>leo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pā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nahe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maila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E ka mea </a:t>
            </a:r>
            <a:r>
              <a:rPr lang="en-US" sz="1800" b="1" dirty="0" err="1">
                <a:solidFill>
                  <a:srgbClr val="FF0000"/>
                </a:solidFill>
              </a:rPr>
              <a:t>hewa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hoʻi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Mai </a:t>
            </a:r>
            <a:r>
              <a:rPr lang="en-US" sz="1800" b="1" dirty="0" err="1">
                <a:solidFill>
                  <a:schemeClr val="tx1"/>
                </a:solidFill>
              </a:rPr>
              <a:t>hoʻololohi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ʻuao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Iesū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lā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ʻUao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maila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nou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noʻu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Hōʻole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anei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nā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pōmaikaʻi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lani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err="1">
                <a:solidFill>
                  <a:schemeClr val="tx1"/>
                </a:solidFill>
              </a:rPr>
              <a:t>Pōmaikaʻi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nou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noʻu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nei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>
                <a:solidFill>
                  <a:schemeClr val="tx1"/>
                </a:solidFill>
              </a:rPr>
              <a:t>Kupaianaha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Iesū</a:t>
            </a:r>
            <a:r>
              <a:rPr lang="en-US" sz="1800" b="1" dirty="0">
                <a:solidFill>
                  <a:schemeClr val="tx1"/>
                </a:solidFill>
              </a:rPr>
              <a:t> aloha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Aloha </a:t>
            </a:r>
            <a:r>
              <a:rPr lang="en-US" sz="1800" b="1" dirty="0" err="1">
                <a:solidFill>
                  <a:schemeClr val="tx1"/>
                </a:solidFill>
              </a:rPr>
              <a:t>laʻi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nou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noʻu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nei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Kala </a:t>
            </a:r>
            <a:r>
              <a:rPr lang="en-US" sz="1800" b="1" dirty="0" err="1">
                <a:solidFill>
                  <a:schemeClr val="tx1"/>
                </a:solidFill>
              </a:rPr>
              <a:t>nō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ʻO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hewa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kākou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lā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Kala </a:t>
            </a:r>
            <a:r>
              <a:rPr lang="en-US" sz="1800" b="1" dirty="0" err="1">
                <a:solidFill>
                  <a:schemeClr val="tx1"/>
                </a:solidFill>
              </a:rPr>
              <a:t>iā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kāua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err="1">
                <a:solidFill>
                  <a:schemeClr val="tx1"/>
                </a:solidFill>
              </a:rPr>
              <a:t>kuʻu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hoa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 Nahe Maila Ko Iesu Kahea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 Nahe Maila Ko Iesu Kahea Hawaiian</dc:title>
  <dc:creator>FRONT</dc:creator>
  <cp:lastModifiedBy>FRONT</cp:lastModifiedBy>
  <cp:revision>5</cp:revision>
  <dcterms:created xsi:type="dcterms:W3CDTF">2025-06-23T13:43:37Z</dcterms:created>
  <dcterms:modified xsi:type="dcterms:W3CDTF">2025-06-24T17:50:31Z</dcterms:modified>
</cp:coreProperties>
</file>