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A8FD5-1AB7-43E0-A1DF-27A5910DCBEC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86632-3F12-4CCF-BDE6-5CF5D352EF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palabra del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04799"/>
            <a:ext cx="4724400" cy="6096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 </a:t>
            </a:r>
            <a:r>
              <a:rPr lang="en-US" b="1" dirty="0" err="1" smtClean="0"/>
              <a:t>palabra</a:t>
            </a:r>
            <a:r>
              <a:rPr lang="en-US" b="1" dirty="0" smtClean="0"/>
              <a:t> del </a:t>
            </a:r>
            <a:r>
              <a:rPr lang="en-US" b="1" dirty="0" err="1" smtClean="0"/>
              <a:t>Señor</a:t>
            </a: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4876800" cy="41910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1. La palabra del </a:t>
            </a:r>
            <a:r>
              <a:rPr lang="es-ES" sz="1600" b="1" dirty="0" smtClean="0">
                <a:solidFill>
                  <a:schemeClr val="tx1"/>
                </a:solidFill>
              </a:rPr>
              <a:t>Señor  predicad</a:t>
            </a:r>
            <a:r>
              <a:rPr lang="es-ES" sz="1600" b="1" dirty="0" smtClean="0">
                <a:solidFill>
                  <a:schemeClr val="tx1"/>
                </a:solidFill>
              </a:rPr>
              <a:t>, predicad;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Con anhelo y </a:t>
            </a:r>
            <a:r>
              <a:rPr lang="es-ES" sz="1600" b="1" dirty="0" smtClean="0">
                <a:solidFill>
                  <a:schemeClr val="tx1"/>
                </a:solidFill>
              </a:rPr>
              <a:t>oración predicad</a:t>
            </a:r>
            <a:r>
              <a:rPr lang="es-ES" sz="1600" b="1" dirty="0" smtClean="0">
                <a:solidFill>
                  <a:schemeClr val="tx1"/>
                </a:solidFill>
              </a:rPr>
              <a:t>, predicad.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Ante el mundo </a:t>
            </a:r>
            <a:r>
              <a:rPr lang="es-ES" sz="1600" b="1" dirty="0" smtClean="0">
                <a:solidFill>
                  <a:schemeClr val="tx1"/>
                </a:solidFill>
              </a:rPr>
              <a:t>burlador sed </a:t>
            </a:r>
            <a:r>
              <a:rPr lang="es-ES" sz="1600" b="1" dirty="0" smtClean="0">
                <a:solidFill>
                  <a:schemeClr val="tx1"/>
                </a:solidFill>
              </a:rPr>
              <a:t>testigos de su amor;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El poder del </a:t>
            </a:r>
            <a:r>
              <a:rPr lang="es-ES" sz="1600" b="1" dirty="0" smtClean="0">
                <a:solidFill>
                  <a:schemeClr val="tx1"/>
                </a:solidFill>
              </a:rPr>
              <a:t>Salvador predicad</a:t>
            </a:r>
            <a:r>
              <a:rPr lang="es-ES" sz="1600" b="1" dirty="0" smtClean="0">
                <a:solidFill>
                  <a:schemeClr val="tx1"/>
                </a:solidFill>
              </a:rPr>
              <a:t>, predicad.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2. El ejemplo del </a:t>
            </a:r>
            <a:r>
              <a:rPr lang="es-ES" sz="1600" b="1" dirty="0" smtClean="0">
                <a:solidFill>
                  <a:schemeClr val="tx1"/>
                </a:solidFill>
              </a:rPr>
              <a:t>Señor imitad</a:t>
            </a:r>
            <a:r>
              <a:rPr lang="es-ES" sz="1600" b="1" dirty="0" smtClean="0">
                <a:solidFill>
                  <a:schemeClr val="tx1"/>
                </a:solidFill>
              </a:rPr>
              <a:t>, imitad;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Su humilde y tierno </a:t>
            </a:r>
            <a:r>
              <a:rPr lang="es-ES" sz="1600" b="1" dirty="0" smtClean="0">
                <a:solidFill>
                  <a:schemeClr val="tx1"/>
                </a:solidFill>
              </a:rPr>
              <a:t>amor imitad</a:t>
            </a:r>
            <a:r>
              <a:rPr lang="es-ES" sz="1600" b="1" dirty="0" smtClean="0">
                <a:solidFill>
                  <a:schemeClr val="tx1"/>
                </a:solidFill>
              </a:rPr>
              <a:t>, imitad.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Su constancia en la oración</a:t>
            </a:r>
            <a:r>
              <a:rPr lang="es-ES" sz="1600" b="1" dirty="0" smtClean="0">
                <a:solidFill>
                  <a:schemeClr val="tx1"/>
                </a:solidFill>
              </a:rPr>
              <a:t>, su </a:t>
            </a:r>
            <a:r>
              <a:rPr lang="es-ES" sz="1600" b="1" dirty="0" smtClean="0">
                <a:solidFill>
                  <a:schemeClr val="tx1"/>
                </a:solidFill>
              </a:rPr>
              <a:t>paciencia en la aflicción,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Su bondad y </a:t>
            </a:r>
            <a:r>
              <a:rPr lang="es-ES" sz="1600" b="1" dirty="0" smtClean="0">
                <a:solidFill>
                  <a:schemeClr val="tx1"/>
                </a:solidFill>
              </a:rPr>
              <a:t>compasión imitad</a:t>
            </a:r>
            <a:r>
              <a:rPr lang="es-ES" sz="1600" b="1" dirty="0" smtClean="0">
                <a:solidFill>
                  <a:schemeClr val="tx1"/>
                </a:solidFill>
              </a:rPr>
              <a:t>, imitad.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3. La venida del </a:t>
            </a:r>
            <a:r>
              <a:rPr lang="es-ES" sz="1600" b="1" dirty="0" smtClean="0">
                <a:solidFill>
                  <a:schemeClr val="tx1"/>
                </a:solidFill>
              </a:rPr>
              <a:t>Señor esperad</a:t>
            </a:r>
            <a:r>
              <a:rPr lang="es-ES" sz="1600" b="1" dirty="0" smtClean="0">
                <a:solidFill>
                  <a:schemeClr val="tx1"/>
                </a:solidFill>
              </a:rPr>
              <a:t>, esperad.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El vendrá, no tardará</a:t>
            </a:r>
            <a:r>
              <a:rPr lang="es-ES" sz="1600" b="1" dirty="0" smtClean="0">
                <a:solidFill>
                  <a:schemeClr val="tx1"/>
                </a:solidFill>
              </a:rPr>
              <a:t>, esperad</a:t>
            </a:r>
            <a:r>
              <a:rPr lang="es-ES" sz="1600" b="1" dirty="0" smtClean="0">
                <a:solidFill>
                  <a:schemeClr val="tx1"/>
                </a:solidFill>
              </a:rPr>
              <a:t>, esperad.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Como siervos del gran Rey</a:t>
            </a:r>
            <a:r>
              <a:rPr lang="es-ES" sz="1600" b="1" dirty="0" smtClean="0">
                <a:solidFill>
                  <a:schemeClr val="tx1"/>
                </a:solidFill>
              </a:rPr>
              <a:t>, trabajad </a:t>
            </a:r>
            <a:r>
              <a:rPr lang="es-ES" sz="1600" b="1" dirty="0" smtClean="0">
                <a:solidFill>
                  <a:schemeClr val="tx1"/>
                </a:solidFill>
              </a:rPr>
              <a:t>con celo y fe;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Si sembráis, recogeréis</a:t>
            </a:r>
            <a:r>
              <a:rPr lang="es-ES" sz="1600" b="1" dirty="0" smtClean="0">
                <a:solidFill>
                  <a:schemeClr val="tx1"/>
                </a:solidFill>
              </a:rPr>
              <a:t>; esperad</a:t>
            </a:r>
            <a:r>
              <a:rPr lang="es-ES" sz="1600" b="1" dirty="0" smtClean="0">
                <a:solidFill>
                  <a:schemeClr val="tx1"/>
                </a:solidFill>
              </a:rPr>
              <a:t>, esperad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120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palabra del Señor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palabra del Señor spanish</dc:title>
  <dc:creator>FRONT</dc:creator>
  <cp:lastModifiedBy>FRONT</cp:lastModifiedBy>
  <cp:revision>6</cp:revision>
  <dcterms:created xsi:type="dcterms:W3CDTF">2025-06-05T20:21:38Z</dcterms:created>
  <dcterms:modified xsi:type="dcterms:W3CDTF">2025-06-06T15:14:41Z</dcterms:modified>
</cp:coreProperties>
</file>