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0D4A-DAAC-4239-B371-985C367987F6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EF87-1027-4EB6-9CDF-99A2E3617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0D4A-DAAC-4239-B371-985C367987F6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EF87-1027-4EB6-9CDF-99A2E3617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0D4A-DAAC-4239-B371-985C367987F6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EF87-1027-4EB6-9CDF-99A2E3617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0D4A-DAAC-4239-B371-985C367987F6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EF87-1027-4EB6-9CDF-99A2E3617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0D4A-DAAC-4239-B371-985C367987F6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EF87-1027-4EB6-9CDF-99A2E3617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0D4A-DAAC-4239-B371-985C367987F6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EF87-1027-4EB6-9CDF-99A2E3617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0D4A-DAAC-4239-B371-985C367987F6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EF87-1027-4EB6-9CDF-99A2E3617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0D4A-DAAC-4239-B371-985C367987F6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EF87-1027-4EB6-9CDF-99A2E3617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0D4A-DAAC-4239-B371-985C367987F6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EF87-1027-4EB6-9CDF-99A2E3617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0D4A-DAAC-4239-B371-985C367987F6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EF87-1027-4EB6-9CDF-99A2E3617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0D4A-DAAC-4239-B371-985C367987F6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EF87-1027-4EB6-9CDF-99A2E3617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A0D4A-DAAC-4239-B371-985C367987F6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8EF87-1027-4EB6-9CDF-99A2E36177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Sunshine in My Soul Today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t jasno v duši mojí dn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399"/>
            <a:ext cx="5943600" cy="381001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Jest jasno v duši mojí </a:t>
            </a:r>
            <a:r>
              <a:rPr lang="pl-PL" b="1" dirty="0" smtClean="0"/>
              <a:t>dnes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143000"/>
            <a:ext cx="6400800" cy="4191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pl-PL" sz="1800" b="1" dirty="0" smtClean="0">
                <a:solidFill>
                  <a:schemeClr val="tx1"/>
                </a:solidFill>
              </a:rPr>
              <a:t>Jest jasno v duši mojí dnes</a:t>
            </a:r>
            <a:r>
              <a:rPr lang="en-US" sz="1800" b="1" dirty="0" smtClean="0">
                <a:solidFill>
                  <a:schemeClr val="tx1"/>
                </a:solidFill>
              </a:rPr>
              <a:t>, v</a:t>
            </a:r>
            <a:r>
              <a:rPr lang="pl-PL" sz="1800" b="1" dirty="0" smtClean="0">
                <a:solidFill>
                  <a:schemeClr val="tx1"/>
                </a:solidFill>
              </a:rPr>
              <a:t>í</a:t>
            </a:r>
            <a:r>
              <a:rPr lang="en-US" sz="1800" b="1" dirty="0" smtClean="0">
                <a:solidFill>
                  <a:schemeClr val="tx1"/>
                </a:solidFill>
              </a:rPr>
              <a:t>c, </a:t>
            </a:r>
            <a:r>
              <a:rPr lang="en-US" sz="1800" b="1" dirty="0" err="1" smtClean="0">
                <a:solidFill>
                  <a:schemeClr val="tx1"/>
                </a:solidFill>
              </a:rPr>
              <a:t>nežli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bývá</a:t>
            </a:r>
            <a:r>
              <a:rPr lang="en-US" sz="1800" b="1" dirty="0" smtClean="0">
                <a:solidFill>
                  <a:schemeClr val="tx1"/>
                </a:solidFill>
              </a:rPr>
              <a:t> tam,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slunko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zář</a:t>
            </a:r>
            <a:r>
              <a:rPr lang="pl-PL" sz="1800" b="1" dirty="0" smtClean="0">
                <a:solidFill>
                  <a:schemeClr val="tx1"/>
                </a:solidFill>
              </a:rPr>
              <a:t>í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sblankytu</a:t>
            </a:r>
            <a:r>
              <a:rPr lang="en-US" sz="1800" b="1" dirty="0" smtClean="0">
                <a:solidFill>
                  <a:schemeClr val="tx1"/>
                </a:solidFill>
              </a:rPr>
              <a:t>: </a:t>
            </a:r>
            <a:r>
              <a:rPr lang="en-US" sz="1800" b="1" dirty="0" err="1" smtClean="0">
                <a:solidFill>
                  <a:schemeClr val="tx1"/>
                </a:solidFill>
              </a:rPr>
              <a:t>mně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zář</a:t>
            </a:r>
            <a:r>
              <a:rPr lang="pl-PL" sz="1800" b="1" dirty="0" smtClean="0">
                <a:solidFill>
                  <a:schemeClr val="tx1"/>
                </a:solidFill>
              </a:rPr>
              <a:t>í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Jež</a:t>
            </a:r>
            <a:r>
              <a:rPr lang="pl-PL" sz="1800" b="1" dirty="0" smtClean="0">
                <a:solidFill>
                  <a:schemeClr val="tx1"/>
                </a:solidFill>
              </a:rPr>
              <a:t>í</a:t>
            </a:r>
            <a:r>
              <a:rPr lang="en-US" sz="1800" b="1" dirty="0" smtClean="0">
                <a:solidFill>
                  <a:schemeClr val="tx1"/>
                </a:solidFill>
              </a:rPr>
              <a:t>š </a:t>
            </a:r>
            <a:r>
              <a:rPr lang="en-US" sz="1800" b="1" dirty="0" err="1" smtClean="0">
                <a:solidFill>
                  <a:schemeClr val="tx1"/>
                </a:solidFill>
              </a:rPr>
              <a:t>sám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  <a:endParaRPr lang="pl-PL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O, Jest </a:t>
            </a:r>
            <a:r>
              <a:rPr lang="en-US" sz="1800" b="1" dirty="0" err="1" smtClean="0">
                <a:solidFill>
                  <a:srgbClr val="FF0000"/>
                </a:solidFill>
              </a:rPr>
              <a:t>jasno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krásné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jasno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když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blahé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šťastné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chv</a:t>
            </a:r>
            <a:r>
              <a:rPr lang="pl-PL" sz="1800" b="1" dirty="0" smtClean="0">
                <a:solidFill>
                  <a:srgbClr val="FF0000"/>
                </a:solidFill>
              </a:rPr>
              <a:t>í</a:t>
            </a:r>
            <a:r>
              <a:rPr lang="en-US" sz="1800" b="1" dirty="0" smtClean="0">
                <a:solidFill>
                  <a:srgbClr val="FF0000"/>
                </a:solidFill>
              </a:rPr>
              <a:t>le </a:t>
            </a:r>
            <a:r>
              <a:rPr lang="en-US" sz="1800" b="1" dirty="0" err="1" smtClean="0">
                <a:solidFill>
                  <a:srgbClr val="FF0000"/>
                </a:solidFill>
              </a:rPr>
              <a:t>jsou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V </a:t>
            </a:r>
            <a:r>
              <a:rPr lang="en-US" sz="1800" b="1" dirty="0" err="1" smtClean="0">
                <a:solidFill>
                  <a:srgbClr val="FF0000"/>
                </a:solidFill>
              </a:rPr>
              <a:t>nichž</a:t>
            </a:r>
            <a:r>
              <a:rPr lang="en-US" sz="1800" b="1" dirty="0" smtClean="0">
                <a:solidFill>
                  <a:srgbClr val="FF0000"/>
                </a:solidFill>
              </a:rPr>
              <a:t> v </a:t>
            </a:r>
            <a:r>
              <a:rPr lang="en-US" sz="1800" b="1" dirty="0" err="1" smtClean="0">
                <a:solidFill>
                  <a:srgbClr val="FF0000"/>
                </a:solidFill>
              </a:rPr>
              <a:t>Jež</a:t>
            </a:r>
            <a:r>
              <a:rPr lang="pl-PL" sz="1800" b="1" dirty="0" smtClean="0">
                <a:solidFill>
                  <a:srgbClr val="FF0000"/>
                </a:solidFill>
              </a:rPr>
              <a:t>í</a:t>
            </a:r>
            <a:r>
              <a:rPr lang="en-US" sz="1800" b="1" dirty="0" err="1" smtClean="0">
                <a:solidFill>
                  <a:srgbClr val="FF0000"/>
                </a:solidFill>
              </a:rPr>
              <a:t>šovu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patř</a:t>
            </a:r>
            <a:r>
              <a:rPr lang="pl-PL" sz="1800" b="1" dirty="0" smtClean="0">
                <a:solidFill>
                  <a:srgbClr val="FF0000"/>
                </a:solidFill>
              </a:rPr>
              <a:t>í</a:t>
            </a:r>
            <a:r>
              <a:rPr lang="en-US" sz="1800" b="1" dirty="0" smtClean="0">
                <a:solidFill>
                  <a:srgbClr val="FF0000"/>
                </a:solidFill>
              </a:rPr>
              <a:t>m </a:t>
            </a:r>
            <a:r>
              <a:rPr lang="en-US" sz="1800" b="1" dirty="0" err="1" smtClean="0">
                <a:solidFill>
                  <a:srgbClr val="FF0000"/>
                </a:solidFill>
              </a:rPr>
              <a:t>tvář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tu</a:t>
            </a:r>
            <a:r>
              <a:rPr lang="en-US" sz="1800" b="1" dirty="0" smtClean="0">
                <a:solidFill>
                  <a:srgbClr val="FF0000"/>
                </a:solidFill>
              </a:rPr>
              <a:t> jest </a:t>
            </a:r>
            <a:r>
              <a:rPr lang="en-US" sz="1800" b="1" dirty="0" err="1" smtClean="0">
                <a:solidFill>
                  <a:srgbClr val="FF0000"/>
                </a:solidFill>
              </a:rPr>
              <a:t>jasno</a:t>
            </a:r>
            <a:r>
              <a:rPr lang="en-US" sz="1800" b="1" dirty="0" smtClean="0">
                <a:solidFill>
                  <a:srgbClr val="FF0000"/>
                </a:solidFill>
              </a:rPr>
              <a:t> v </a:t>
            </a:r>
            <a:r>
              <a:rPr lang="en-US" sz="1800" b="1" dirty="0" err="1" smtClean="0">
                <a:solidFill>
                  <a:srgbClr val="FF0000"/>
                </a:solidFill>
              </a:rPr>
              <a:t>duši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mě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pl-PL" sz="1800" b="1" dirty="0" smtClean="0">
                <a:solidFill>
                  <a:schemeClr val="tx1"/>
                </a:solidFill>
              </a:rPr>
              <a:t>Jest </a:t>
            </a:r>
            <a:r>
              <a:rPr lang="en-US" sz="1800" b="1" dirty="0" smtClean="0">
                <a:solidFill>
                  <a:schemeClr val="tx1"/>
                </a:solidFill>
              </a:rPr>
              <a:t>p</a:t>
            </a:r>
            <a:r>
              <a:rPr lang="pl-PL" sz="1800" b="1" dirty="0" smtClean="0">
                <a:solidFill>
                  <a:schemeClr val="tx1"/>
                </a:solidFill>
              </a:rPr>
              <a:t>í</a:t>
            </a:r>
            <a:r>
              <a:rPr lang="en-US" sz="1800" b="1" dirty="0" err="1" smtClean="0">
                <a:solidFill>
                  <a:schemeClr val="tx1"/>
                </a:solidFill>
              </a:rPr>
              <a:t>se</a:t>
            </a:r>
            <a:r>
              <a:rPr lang="en-US" sz="1800" b="1" dirty="0" err="1" smtClean="0">
                <a:solidFill>
                  <a:schemeClr val="tx1"/>
                </a:solidFill>
              </a:rPr>
              <a:t>ň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v duši mojí dnes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pl-PL" sz="1800" b="1" dirty="0" smtClean="0">
                <a:solidFill>
                  <a:schemeClr val="tx1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j</a:t>
            </a:r>
            <a:r>
              <a:rPr lang="en-US" sz="1800" b="1" dirty="0" err="1" smtClean="0">
                <a:solidFill>
                  <a:schemeClr val="tx1"/>
                </a:solidFill>
              </a:rPr>
              <a:t>ež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Krále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hlásá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čest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  <a:endParaRPr lang="pl-PL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Jen </a:t>
            </a:r>
            <a:r>
              <a:rPr lang="en-US" sz="1800" b="1" dirty="0" err="1" smtClean="0">
                <a:solidFill>
                  <a:schemeClr val="tx1"/>
                </a:solidFill>
              </a:rPr>
              <a:t>Jež</a:t>
            </a:r>
            <a:r>
              <a:rPr lang="pl-PL" sz="1800" b="1" dirty="0" smtClean="0">
                <a:solidFill>
                  <a:schemeClr val="tx1"/>
                </a:solidFill>
              </a:rPr>
              <a:t>í</a:t>
            </a:r>
            <a:r>
              <a:rPr lang="en-US" sz="1800" b="1" dirty="0" smtClean="0">
                <a:solidFill>
                  <a:schemeClr val="tx1"/>
                </a:solidFill>
              </a:rPr>
              <a:t>š </a:t>
            </a:r>
            <a:r>
              <a:rPr lang="en-US" sz="1800" b="1" dirty="0" err="1" smtClean="0">
                <a:solidFill>
                  <a:schemeClr val="tx1"/>
                </a:solidFill>
              </a:rPr>
              <a:t>sm</a:t>
            </a:r>
            <a:r>
              <a:rPr lang="pl-PL" sz="1800" b="1" dirty="0" smtClean="0">
                <a:solidFill>
                  <a:schemeClr val="tx1"/>
                </a:solidFill>
              </a:rPr>
              <a:t>í</a:t>
            </a:r>
            <a:r>
              <a:rPr lang="en-US" sz="1800" b="1" dirty="0" smtClean="0">
                <a:solidFill>
                  <a:schemeClr val="tx1"/>
                </a:solidFill>
              </a:rPr>
              <a:t> j</a:t>
            </a:r>
            <a:r>
              <a:rPr lang="pl-PL" sz="1800" b="1" dirty="0" smtClean="0">
                <a:solidFill>
                  <a:schemeClr val="tx1"/>
                </a:solidFill>
              </a:rPr>
              <a:t>í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naslochat</a:t>
            </a:r>
            <a:r>
              <a:rPr lang="en-US" sz="1800" b="1" dirty="0" smtClean="0">
                <a:solidFill>
                  <a:schemeClr val="tx1"/>
                </a:solidFill>
              </a:rPr>
              <a:t>, v</a:t>
            </a:r>
            <a:r>
              <a:rPr lang="pl-PL" sz="1800" b="1" dirty="0" smtClean="0">
                <a:solidFill>
                  <a:schemeClr val="tx1"/>
                </a:solidFill>
              </a:rPr>
              <a:t>š</a:t>
            </a:r>
            <a:r>
              <a:rPr lang="en-US" sz="1800" b="1" dirty="0" err="1" smtClean="0">
                <a:solidFill>
                  <a:schemeClr val="tx1"/>
                </a:solidFill>
              </a:rPr>
              <a:t>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lidem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skryta</a:t>
            </a:r>
            <a:r>
              <a:rPr lang="en-US" sz="1800" b="1" dirty="0" smtClean="0">
                <a:solidFill>
                  <a:schemeClr val="tx1"/>
                </a:solidFill>
              </a:rPr>
              <a:t> jest.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pl-PL" sz="1800" b="1" dirty="0" smtClean="0">
                <a:solidFill>
                  <a:schemeClr val="tx1"/>
                </a:solidFill>
              </a:rPr>
              <a:t>Jest </a:t>
            </a:r>
            <a:r>
              <a:rPr lang="pl-PL" sz="1800" b="1" dirty="0" smtClean="0">
                <a:solidFill>
                  <a:schemeClr val="tx1"/>
                </a:solidFill>
              </a:rPr>
              <a:t>ja</a:t>
            </a:r>
            <a:r>
              <a:rPr lang="en-US" sz="1800" b="1" dirty="0" err="1" smtClean="0">
                <a:solidFill>
                  <a:schemeClr val="tx1"/>
                </a:solidFill>
              </a:rPr>
              <a:t>ro</a:t>
            </a:r>
            <a:r>
              <a:rPr lang="pl-PL" sz="1800" b="1" dirty="0" smtClean="0">
                <a:solidFill>
                  <a:schemeClr val="tx1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v duši mojí dnes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vždyť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slunce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vzešlo</a:t>
            </a:r>
            <a:r>
              <a:rPr lang="en-US" sz="1800" b="1" dirty="0" smtClean="0">
                <a:solidFill>
                  <a:schemeClr val="tx1"/>
                </a:solidFill>
              </a:rPr>
              <a:t> tam,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vůni</a:t>
            </a:r>
            <a:r>
              <a:rPr lang="en-US" sz="1800" b="1" dirty="0" smtClean="0">
                <a:solidFill>
                  <a:schemeClr val="tx1"/>
                </a:solidFill>
              </a:rPr>
              <a:t> a ten </a:t>
            </a:r>
            <a:r>
              <a:rPr lang="en-US" sz="1800" b="1" dirty="0" err="1" smtClean="0">
                <a:solidFill>
                  <a:schemeClr val="tx1"/>
                </a:solidFill>
              </a:rPr>
              <a:t>zpěvný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ples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můj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Jež</a:t>
            </a:r>
            <a:r>
              <a:rPr lang="pl-PL" sz="1800" b="1" dirty="0" smtClean="0">
                <a:solidFill>
                  <a:schemeClr val="tx1"/>
                </a:solidFill>
              </a:rPr>
              <a:t>í</a:t>
            </a:r>
            <a:r>
              <a:rPr lang="en-US" sz="1800" b="1" dirty="0" smtClean="0">
                <a:solidFill>
                  <a:schemeClr val="tx1"/>
                </a:solidFill>
              </a:rPr>
              <a:t>š  </a:t>
            </a:r>
            <a:r>
              <a:rPr lang="en-US" sz="1800" b="1" dirty="0" err="1" smtClean="0">
                <a:solidFill>
                  <a:schemeClr val="tx1"/>
                </a:solidFill>
              </a:rPr>
              <a:t>stvořil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sám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 </a:t>
            </a:r>
            <a:r>
              <a:rPr lang="pl-PL" sz="1800" b="1" dirty="0" smtClean="0">
                <a:solidFill>
                  <a:schemeClr val="tx1"/>
                </a:solidFill>
              </a:rPr>
              <a:t>Jest </a:t>
            </a:r>
            <a:r>
              <a:rPr lang="en-US" sz="1800" b="1" dirty="0" smtClean="0">
                <a:solidFill>
                  <a:schemeClr val="tx1"/>
                </a:solidFill>
              </a:rPr>
              <a:t>r</a:t>
            </a:r>
            <a:r>
              <a:rPr lang="pl-PL" sz="1800" b="1" dirty="0" smtClean="0">
                <a:solidFill>
                  <a:schemeClr val="tx1"/>
                </a:solidFill>
              </a:rPr>
              <a:t>a</a:t>
            </a:r>
            <a:r>
              <a:rPr lang="en-US" sz="1800" b="1" dirty="0" smtClean="0">
                <a:solidFill>
                  <a:schemeClr val="tx1"/>
                </a:solidFill>
              </a:rPr>
              <a:t>dost</a:t>
            </a:r>
            <a:r>
              <a:rPr lang="pl-PL" sz="1800" b="1" dirty="0" smtClean="0">
                <a:solidFill>
                  <a:schemeClr val="tx1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v duši mojí dnes</a:t>
            </a:r>
            <a:r>
              <a:rPr lang="en-US" sz="1800" b="1" dirty="0" smtClean="0">
                <a:solidFill>
                  <a:schemeClr val="tx1"/>
                </a:solidFill>
              </a:rPr>
              <a:t>,a </a:t>
            </a:r>
            <a:r>
              <a:rPr lang="en-US" sz="1800" b="1" dirty="0" err="1" smtClean="0">
                <a:solidFill>
                  <a:schemeClr val="tx1"/>
                </a:solidFill>
              </a:rPr>
              <a:t>naděj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chvála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slast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  <a:endParaRPr lang="pl-PL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Vždyť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vyjasněný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pohled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mám</a:t>
            </a:r>
            <a:r>
              <a:rPr lang="en-US" sz="1800" b="1" dirty="0" smtClean="0">
                <a:solidFill>
                  <a:schemeClr val="tx1"/>
                </a:solidFill>
              </a:rPr>
              <a:t> tam </a:t>
            </a:r>
            <a:r>
              <a:rPr lang="en-US" sz="1800" b="1" dirty="0" err="1" smtClean="0">
                <a:solidFill>
                  <a:schemeClr val="tx1"/>
                </a:solidFill>
              </a:rPr>
              <a:t>za</a:t>
            </a:r>
            <a:r>
              <a:rPr lang="en-US" sz="1800" b="1" dirty="0" smtClean="0">
                <a:solidFill>
                  <a:schemeClr val="tx1"/>
                </a:solidFill>
              </a:rPr>
              <a:t> n</a:t>
            </a:r>
            <a:r>
              <a:rPr lang="pl-PL" sz="1800" b="1" dirty="0" smtClean="0">
                <a:solidFill>
                  <a:schemeClr val="tx1"/>
                </a:solidFill>
              </a:rPr>
              <a:t>í</a:t>
            </a:r>
            <a:r>
              <a:rPr lang="en-US" sz="1800" b="1" dirty="0" smtClean="0">
                <a:solidFill>
                  <a:schemeClr val="tx1"/>
                </a:solidFill>
              </a:rPr>
              <a:t>m, v </a:t>
            </a:r>
            <a:r>
              <a:rPr lang="en-US" sz="1800" b="1" dirty="0" err="1" smtClean="0">
                <a:solidFill>
                  <a:schemeClr val="tx1"/>
                </a:solidFill>
              </a:rPr>
              <a:t>nebes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vlast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pl-PL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167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Jest jasno v duši mojí dnes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Jest jasno v duši mojí dnes CEZCH</dc:title>
  <dc:creator>FRONT</dc:creator>
  <cp:lastModifiedBy>FRONT</cp:lastModifiedBy>
  <cp:revision>25</cp:revision>
  <dcterms:created xsi:type="dcterms:W3CDTF">2025-05-28T23:49:29Z</dcterms:created>
  <dcterms:modified xsi:type="dcterms:W3CDTF">2025-06-02T16:03:54Z</dcterms:modified>
</cp:coreProperties>
</file>