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F89A2-21DC-4FC4-B394-0E053E07363C}" type="datetimeFigureOut">
              <a:rPr lang="en-US" smtClean="0"/>
              <a:pPr/>
              <a:t>6/18/2025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A2BC5-F121-43DC-B4E8-C1C0EE932D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F89A2-21DC-4FC4-B394-0E053E07363C}" type="datetimeFigureOut">
              <a:rPr lang="en-US" smtClean="0"/>
              <a:pPr/>
              <a:t>6/18/2025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A2BC5-F121-43DC-B4E8-C1C0EE932D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F89A2-21DC-4FC4-B394-0E053E07363C}" type="datetimeFigureOut">
              <a:rPr lang="en-US" smtClean="0"/>
              <a:pPr/>
              <a:t>6/18/2025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A2BC5-F121-43DC-B4E8-C1C0EE932D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F89A2-21DC-4FC4-B394-0E053E07363C}" type="datetimeFigureOut">
              <a:rPr lang="en-US" smtClean="0"/>
              <a:pPr/>
              <a:t>6/18/2025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A2BC5-F121-43DC-B4E8-C1C0EE932D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F89A2-21DC-4FC4-B394-0E053E07363C}" type="datetimeFigureOut">
              <a:rPr lang="en-US" smtClean="0"/>
              <a:pPr/>
              <a:t>6/18/2025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A2BC5-F121-43DC-B4E8-C1C0EE932D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F89A2-21DC-4FC4-B394-0E053E07363C}" type="datetimeFigureOut">
              <a:rPr lang="en-US" smtClean="0"/>
              <a:pPr/>
              <a:t>6/18/2025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A2BC5-F121-43DC-B4E8-C1C0EE932D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F89A2-21DC-4FC4-B394-0E053E07363C}" type="datetimeFigureOut">
              <a:rPr lang="en-US" smtClean="0"/>
              <a:pPr/>
              <a:t>6/18/2025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A2BC5-F121-43DC-B4E8-C1C0EE932D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F89A2-21DC-4FC4-B394-0E053E07363C}" type="datetimeFigureOut">
              <a:rPr lang="en-US" smtClean="0"/>
              <a:pPr/>
              <a:t>6/18/2025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A2BC5-F121-43DC-B4E8-C1C0EE932D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F89A2-21DC-4FC4-B394-0E053E07363C}" type="datetimeFigureOut">
              <a:rPr lang="en-US" smtClean="0"/>
              <a:pPr/>
              <a:t>6/18/2025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A2BC5-F121-43DC-B4E8-C1C0EE932D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F89A2-21DC-4FC4-B394-0E053E07363C}" type="datetimeFigureOut">
              <a:rPr lang="en-US" smtClean="0"/>
              <a:pPr/>
              <a:t>6/18/2025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A2BC5-F121-43DC-B4E8-C1C0EE932D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F89A2-21DC-4FC4-B394-0E053E07363C}" type="datetimeFigureOut">
              <a:rPr lang="en-US" smtClean="0"/>
              <a:pPr/>
              <a:t>6/18/2025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A2BC5-F121-43DC-B4E8-C1C0EE932D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AF89A2-21DC-4FC4-B394-0E053E07363C}" type="datetimeFigureOut">
              <a:rPr lang="en-US" smtClean="0"/>
              <a:pPr/>
              <a:t>6/18/2025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AA2BC5-F121-43DC-B4E8-C1C0EE932DD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ilver and Gold have I none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 n'ai ni argent ni 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0"/>
            <a:ext cx="5181600" cy="685799"/>
          </a:xfrm>
        </p:spPr>
        <p:txBody>
          <a:bodyPr>
            <a:noAutofit/>
          </a:bodyPr>
          <a:lstStyle/>
          <a:p>
            <a:r>
              <a:rPr lang="fr-FR" b="1" dirty="0" smtClean="0"/>
              <a:t>Je n'ai ni argent ni </a:t>
            </a:r>
            <a:r>
              <a:rPr lang="fr-FR" b="1" dirty="0" smtClean="0"/>
              <a:t>or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1295400"/>
            <a:ext cx="6400800" cy="3962400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n'ai ni argent ni </a:t>
            </a:r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or;</a:t>
            </a:r>
            <a:endParaRPr lang="fr-F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Mais ce que j'ai, je te le donne: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 nom puissant de Jésus-Christ de Nazareth,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Lève-toi et marche.</a:t>
            </a:r>
          </a:p>
          <a:p>
            <a:pPr algn="l"/>
            <a:endParaRPr lang="fr-F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b="1" dirty="0" err="1" smtClean="0">
                <a:solidFill>
                  <a:srgbClr val="FF0000"/>
                </a:solidFill>
              </a:rPr>
              <a:t>Ref</a:t>
            </a:r>
            <a:endParaRPr lang="fr-FR" b="1" dirty="0" smtClean="0">
              <a:solidFill>
                <a:srgbClr val="FF0000"/>
              </a:solidFill>
            </a:endParaRPr>
          </a:p>
          <a:p>
            <a:pPr algn="l"/>
            <a:r>
              <a:rPr lang="fr-FR" b="1" dirty="0" smtClean="0">
                <a:solidFill>
                  <a:srgbClr val="FF0000"/>
                </a:solidFill>
              </a:rPr>
              <a:t>Marchant et sautant et louant Dieu.</a:t>
            </a:r>
          </a:p>
          <a:p>
            <a:pPr algn="l"/>
            <a:r>
              <a:rPr lang="fr-FR" b="1" dirty="0" smtClean="0">
                <a:solidFill>
                  <a:srgbClr val="FF0000"/>
                </a:solidFill>
              </a:rPr>
              <a:t>Marchant et sautant et louant Dieu.</a:t>
            </a:r>
          </a:p>
          <a:p>
            <a:pPr algn="l"/>
            <a:r>
              <a:rPr lang="fr-FR" b="1" dirty="0" smtClean="0">
                <a:solidFill>
                  <a:srgbClr val="FF0000"/>
                </a:solidFill>
              </a:rPr>
              <a:t>Au nom puissant de Jésus-Christ de Nazareth,</a:t>
            </a:r>
          </a:p>
          <a:p>
            <a:pPr algn="l"/>
            <a:r>
              <a:rPr lang="fr-FR" b="1" dirty="0" smtClean="0">
                <a:solidFill>
                  <a:srgbClr val="FF0000"/>
                </a:solidFill>
              </a:rPr>
              <a:t>Lève-toi et marche.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62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 n'ai ni argent ni or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 n'ai ni argent ni or  french</dc:title>
  <dc:creator>FRONT</dc:creator>
  <cp:lastModifiedBy>FRONT</cp:lastModifiedBy>
  <cp:revision>10</cp:revision>
  <dcterms:created xsi:type="dcterms:W3CDTF">2024-08-18T03:57:49Z</dcterms:created>
  <dcterms:modified xsi:type="dcterms:W3CDTF">2025-06-18T16:07:58Z</dcterms:modified>
</cp:coreProperties>
</file>