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FE9B-DDAF-4539-955F-01D9D0F10EEA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5E4-2EB4-4216-92F2-F609E2B0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FE9B-DDAF-4539-955F-01D9D0F10EEA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5E4-2EB4-4216-92F2-F609E2B0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FE9B-DDAF-4539-955F-01D9D0F10EEA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5E4-2EB4-4216-92F2-F609E2B0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FE9B-DDAF-4539-955F-01D9D0F10EEA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5E4-2EB4-4216-92F2-F609E2B0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FE9B-DDAF-4539-955F-01D9D0F10EEA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5E4-2EB4-4216-92F2-F609E2B0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FE9B-DDAF-4539-955F-01D9D0F10EEA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5E4-2EB4-4216-92F2-F609E2B0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FE9B-DDAF-4539-955F-01D9D0F10EEA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5E4-2EB4-4216-92F2-F609E2B0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FE9B-DDAF-4539-955F-01D9D0F10EEA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5E4-2EB4-4216-92F2-F609E2B0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FE9B-DDAF-4539-955F-01D9D0F10EEA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5E4-2EB4-4216-92F2-F609E2B0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FE9B-DDAF-4539-955F-01D9D0F10EEA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5E4-2EB4-4216-92F2-F609E2B0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FE9B-DDAF-4539-955F-01D9D0F10EEA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5E4-2EB4-4216-92F2-F609E2B0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0FE9B-DDAF-4539-955F-01D9D0F10EEA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C35E4-2EB4-4216-92F2-F609E2B0FC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te soare azi in via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912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Este </a:t>
            </a:r>
            <a:r>
              <a:rPr lang="en-US" b="1" dirty="0" err="1" smtClean="0"/>
              <a:t>soare</a:t>
            </a:r>
            <a:r>
              <a:rPr lang="en-US" b="1" dirty="0" smtClean="0"/>
              <a:t> </a:t>
            </a:r>
            <a:r>
              <a:rPr lang="en-US" b="1" dirty="0" err="1" smtClean="0"/>
              <a:t>azi</a:t>
            </a:r>
            <a:r>
              <a:rPr lang="en-US" b="1" dirty="0" smtClean="0"/>
              <a:t> </a:t>
            </a:r>
            <a:r>
              <a:rPr lang="en-US" b="1" dirty="0" err="1" smtClean="0"/>
              <a:t>în</a:t>
            </a:r>
            <a:r>
              <a:rPr lang="en-US" b="1" dirty="0" smtClean="0"/>
              <a:t> </a:t>
            </a:r>
            <a:r>
              <a:rPr lang="en-US" b="1" dirty="0" err="1" smtClean="0"/>
              <a:t>viaţa</a:t>
            </a:r>
            <a:r>
              <a:rPr lang="en-US" b="1" dirty="0" smtClean="0"/>
              <a:t> mea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762000"/>
            <a:ext cx="8153400" cy="5562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Este </a:t>
            </a:r>
            <a:r>
              <a:rPr lang="en-US" sz="2000" b="1" dirty="0" err="1" smtClean="0">
                <a:solidFill>
                  <a:schemeClr val="tx1"/>
                </a:solidFill>
              </a:rPr>
              <a:t>soare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azi</a:t>
            </a:r>
            <a:r>
              <a:rPr lang="en-US" sz="2000" b="1" dirty="0" smtClean="0">
                <a:solidFill>
                  <a:schemeClr val="tx1"/>
                </a:solidFill>
              </a:rPr>
              <a:t> in </a:t>
            </a:r>
            <a:r>
              <a:rPr lang="en-US" sz="2000" b="1" dirty="0" err="1" smtClean="0">
                <a:solidFill>
                  <a:schemeClr val="tx1"/>
                </a:solidFill>
              </a:rPr>
              <a:t>viata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Soare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fara</a:t>
            </a:r>
            <a:r>
              <a:rPr lang="en-US" sz="2000" b="1" dirty="0" smtClean="0">
                <a:solidFill>
                  <a:schemeClr val="tx1"/>
                </a:solidFill>
              </a:rPr>
              <a:t> de </a:t>
            </a:r>
            <a:r>
              <a:rPr lang="en-US" sz="2000" b="1" dirty="0" err="1" smtClean="0">
                <a:solidFill>
                  <a:schemeClr val="tx1"/>
                </a:solidFill>
              </a:rPr>
              <a:t>apus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Minunata-i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stralucirea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De </a:t>
            </a:r>
            <a:r>
              <a:rPr lang="en-US" sz="2000" b="1" dirty="0" err="1" smtClean="0">
                <a:solidFill>
                  <a:schemeClr val="tx1"/>
                </a:solidFill>
              </a:rPr>
              <a:t>cand</a:t>
            </a:r>
            <a:r>
              <a:rPr lang="en-US" sz="2000" b="1" dirty="0" smtClean="0">
                <a:solidFill>
                  <a:schemeClr val="tx1"/>
                </a:solidFill>
              </a:rPr>
              <a:t> am </a:t>
            </a:r>
            <a:r>
              <a:rPr lang="en-US" sz="2000" b="1" dirty="0" err="1" smtClean="0">
                <a:solidFill>
                  <a:schemeClr val="tx1"/>
                </a:solidFill>
              </a:rPr>
              <a:t>pe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isus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Ref: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Este </a:t>
            </a:r>
            <a:r>
              <a:rPr lang="en-US" sz="2000" b="1" dirty="0" err="1" smtClean="0">
                <a:solidFill>
                  <a:srgbClr val="FF0000"/>
                </a:solidFill>
              </a:rPr>
              <a:t>soare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numai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soare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Fericite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clipe-acum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traiesc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Cand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Isus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Hristos</a:t>
            </a:r>
            <a:r>
              <a:rPr lang="en-US" sz="2000" b="1" dirty="0" smtClean="0">
                <a:solidFill>
                  <a:srgbClr val="FF0000"/>
                </a:solidFill>
              </a:rPr>
              <a:t> S-</a:t>
            </a:r>
            <a:r>
              <a:rPr lang="en-US" sz="2000" b="1" dirty="0" err="1" smtClean="0">
                <a:solidFill>
                  <a:srgbClr val="FF0000"/>
                </a:solidFill>
              </a:rPr>
              <a:t>arata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fata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Este </a:t>
            </a:r>
            <a:r>
              <a:rPr lang="en-US" sz="2000" b="1" dirty="0" err="1" smtClean="0">
                <a:solidFill>
                  <a:srgbClr val="FF0000"/>
                </a:solidFill>
              </a:rPr>
              <a:t>soare</a:t>
            </a:r>
            <a:r>
              <a:rPr lang="en-US" sz="2000" b="1" dirty="0" smtClean="0">
                <a:solidFill>
                  <a:srgbClr val="FF0000"/>
                </a:solidFill>
              </a:rPr>
              <a:t> in </a:t>
            </a:r>
            <a:r>
              <a:rPr lang="en-US" sz="2000" b="1" dirty="0" err="1" smtClean="0">
                <a:solidFill>
                  <a:srgbClr val="FF0000"/>
                </a:solidFill>
              </a:rPr>
              <a:t>viata</a:t>
            </a:r>
            <a:r>
              <a:rPr lang="en-US" sz="2000" b="1" dirty="0" smtClean="0">
                <a:solidFill>
                  <a:srgbClr val="FF0000"/>
                </a:solidFill>
              </a:rPr>
              <a:t> mea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err="1" smtClean="0">
                <a:solidFill>
                  <a:schemeClr val="tx1"/>
                </a:solidFill>
              </a:rPr>
              <a:t>Numai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cantec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azi</a:t>
            </a:r>
            <a:r>
              <a:rPr lang="en-US" sz="2000" b="1" dirty="0" smtClean="0">
                <a:solidFill>
                  <a:schemeClr val="tx1"/>
                </a:solidFill>
              </a:rPr>
              <a:t> in </a:t>
            </a:r>
            <a:r>
              <a:rPr lang="en-US" sz="2000" b="1" dirty="0" err="1" smtClean="0">
                <a:solidFill>
                  <a:schemeClr val="tx1"/>
                </a:solidFill>
              </a:rPr>
              <a:t>viata</a:t>
            </a:r>
            <a:r>
              <a:rPr lang="en-US" sz="2000" b="1" dirty="0" smtClean="0">
                <a:solidFill>
                  <a:schemeClr val="tx1"/>
                </a:solidFill>
              </a:rPr>
              <a:t> mea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Cantec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nou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nemai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cantat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Cand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Isus</a:t>
            </a:r>
            <a:r>
              <a:rPr lang="en-US" sz="2000" b="1" dirty="0" smtClean="0">
                <a:solidFill>
                  <a:schemeClr val="tx1"/>
                </a:solidFill>
              </a:rPr>
              <a:t> mi-</a:t>
            </a:r>
            <a:r>
              <a:rPr lang="en-US" sz="2000" b="1" dirty="0" err="1" smtClean="0">
                <a:solidFill>
                  <a:schemeClr val="tx1"/>
                </a:solidFill>
              </a:rPr>
              <a:t>asculta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inima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De </a:t>
            </a:r>
            <a:r>
              <a:rPr lang="en-US" sz="2000" b="1" dirty="0" err="1" smtClean="0">
                <a:solidFill>
                  <a:schemeClr val="tx1"/>
                </a:solidFill>
              </a:rPr>
              <a:t>om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rascumparat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</a:rPr>
              <a:t>Primavara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azi</a:t>
            </a:r>
            <a:r>
              <a:rPr lang="en-US" sz="2000" b="1" dirty="0" smtClean="0">
                <a:solidFill>
                  <a:schemeClr val="tx1"/>
                </a:solidFill>
              </a:rPr>
              <a:t> e-n </a:t>
            </a:r>
            <a:r>
              <a:rPr lang="en-US" sz="2000" b="1" dirty="0" err="1" smtClean="0">
                <a:solidFill>
                  <a:schemeClr val="tx1"/>
                </a:solidFill>
              </a:rPr>
              <a:t>viata</a:t>
            </a:r>
            <a:r>
              <a:rPr lang="en-US" sz="2000" b="1" dirty="0" smtClean="0">
                <a:solidFill>
                  <a:schemeClr val="tx1"/>
                </a:solidFill>
              </a:rPr>
              <a:t> mea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Cand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aproape-i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Domnul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meu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Pacea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Lui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imi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umple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inima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Sunt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fiu</a:t>
            </a:r>
            <a:r>
              <a:rPr lang="en-US" sz="2000" b="1" dirty="0" smtClean="0">
                <a:solidFill>
                  <a:schemeClr val="tx1"/>
                </a:solidFill>
              </a:rPr>
              <a:t> de </a:t>
            </a:r>
            <a:r>
              <a:rPr lang="en-US" sz="2000" b="1" dirty="0" err="1" smtClean="0">
                <a:solidFill>
                  <a:schemeClr val="tx1"/>
                </a:solidFill>
              </a:rPr>
              <a:t>Dumnezeu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</a:t>
            </a:r>
            <a:r>
              <a:rPr lang="en-US" sz="2000" b="1" dirty="0" err="1" smtClean="0">
                <a:solidFill>
                  <a:schemeClr val="tx1"/>
                </a:solidFill>
              </a:rPr>
              <a:t>Fericita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azi</a:t>
            </a:r>
            <a:r>
              <a:rPr lang="en-US" sz="2000" b="1" dirty="0" smtClean="0">
                <a:solidFill>
                  <a:schemeClr val="tx1"/>
                </a:solidFill>
              </a:rPr>
              <a:t> in </a:t>
            </a:r>
            <a:r>
              <a:rPr lang="en-US" sz="2000" b="1" dirty="0" err="1" smtClean="0">
                <a:solidFill>
                  <a:schemeClr val="tx1"/>
                </a:solidFill>
              </a:rPr>
              <a:t>viata</a:t>
            </a:r>
            <a:r>
              <a:rPr lang="en-US" sz="2000" b="1" dirty="0" smtClean="0">
                <a:solidFill>
                  <a:schemeClr val="tx1"/>
                </a:solidFill>
              </a:rPr>
              <a:t> mea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Ca un </a:t>
            </a:r>
            <a:r>
              <a:rPr lang="en-US" sz="2000" b="1" dirty="0" err="1" smtClean="0">
                <a:solidFill>
                  <a:schemeClr val="tx1"/>
                </a:solidFill>
              </a:rPr>
              <a:t>cantec</a:t>
            </a:r>
            <a:r>
              <a:rPr lang="en-US" sz="2000" b="1" dirty="0" smtClean="0">
                <a:solidFill>
                  <a:schemeClr val="tx1"/>
                </a:solidFill>
              </a:rPr>
              <a:t> de </a:t>
            </a:r>
            <a:r>
              <a:rPr lang="en-US" sz="2000" b="1" dirty="0" err="1" smtClean="0">
                <a:solidFill>
                  <a:schemeClr val="tx1"/>
                </a:solidFill>
              </a:rPr>
              <a:t>sabat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Pentru</a:t>
            </a:r>
            <a:r>
              <a:rPr lang="en-US" sz="2000" b="1" dirty="0" smtClean="0">
                <a:solidFill>
                  <a:schemeClr val="tx1"/>
                </a:solidFill>
              </a:rPr>
              <a:t> tot </a:t>
            </a:r>
            <a:r>
              <a:rPr lang="en-US" sz="2000" b="1" dirty="0" err="1" smtClean="0">
                <a:solidFill>
                  <a:schemeClr val="tx1"/>
                </a:solidFill>
              </a:rPr>
              <a:t>ce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vrea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Isus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-mi </a:t>
            </a:r>
            <a:r>
              <a:rPr lang="en-US" sz="2000" b="1" dirty="0" err="1" smtClean="0">
                <a:solidFill>
                  <a:schemeClr val="tx1"/>
                </a:solidFill>
              </a:rPr>
              <a:t>dea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Si </a:t>
            </a:r>
            <a:r>
              <a:rPr lang="en-US" sz="2000" b="1" dirty="0" err="1" smtClean="0">
                <a:solidFill>
                  <a:schemeClr val="tx1"/>
                </a:solidFill>
              </a:rPr>
              <a:t>pentru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ce</a:t>
            </a:r>
            <a:r>
              <a:rPr lang="en-US" sz="2000" b="1" dirty="0" smtClean="0">
                <a:solidFill>
                  <a:schemeClr val="tx1"/>
                </a:solidFill>
              </a:rPr>
              <a:t> mi-a dat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118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Este soare azi în viaţa mea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Este soare azi in viata romania</dc:title>
  <dc:creator>FRONT</dc:creator>
  <cp:lastModifiedBy>FRONT</cp:lastModifiedBy>
  <cp:revision>7</cp:revision>
  <dcterms:created xsi:type="dcterms:W3CDTF">2025-05-28T17:59:01Z</dcterms:created>
  <dcterms:modified xsi:type="dcterms:W3CDTF">2025-06-02T15:25:09Z</dcterms:modified>
</cp:coreProperties>
</file>