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3C17-5BFD-4558-9F6F-03CBD634F783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2D205-3F83-4F72-B287-778C0D0B0D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3C17-5BFD-4558-9F6F-03CBD634F783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2D205-3F83-4F72-B287-778C0D0B0D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3C17-5BFD-4558-9F6F-03CBD634F783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2D205-3F83-4F72-B287-778C0D0B0D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3C17-5BFD-4558-9F6F-03CBD634F783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2D205-3F83-4F72-B287-778C0D0B0D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3C17-5BFD-4558-9F6F-03CBD634F783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2D205-3F83-4F72-B287-778C0D0B0D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3C17-5BFD-4558-9F6F-03CBD634F783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2D205-3F83-4F72-B287-778C0D0B0D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3C17-5BFD-4558-9F6F-03CBD634F783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2D205-3F83-4F72-B287-778C0D0B0D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3C17-5BFD-4558-9F6F-03CBD634F783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2D205-3F83-4F72-B287-778C0D0B0D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3C17-5BFD-4558-9F6F-03CBD634F783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2D205-3F83-4F72-B287-778C0D0B0D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3C17-5BFD-4558-9F6F-03CBD634F783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2D205-3F83-4F72-B287-778C0D0B0D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3C17-5BFD-4558-9F6F-03CBD634F783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2D205-3F83-4F72-B287-778C0D0B0D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83C17-5BFD-4558-9F6F-03CBD634F783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2D205-3F83-4F72-B287-778C0D0B0D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osoever Heareth Shout! Shout the sound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uli muntu yenna awul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0"/>
            <a:ext cx="57912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/>
                </a:solidFill>
              </a:rPr>
              <a:t>Buli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muntu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yenna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awulire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09600"/>
            <a:ext cx="3657600" cy="4724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</a:t>
            </a:r>
            <a:r>
              <a:rPr lang="en-US" sz="1600" b="1" dirty="0" err="1" smtClean="0">
                <a:solidFill>
                  <a:schemeClr val="tx1"/>
                </a:solidFill>
              </a:rPr>
              <a:t>Buli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muntu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yenna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awulire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Ebigambo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by'Omulokozi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w'ensi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Bunya </a:t>
            </a:r>
            <a:r>
              <a:rPr lang="en-US" sz="1600" b="1" dirty="0" err="1" smtClean="0">
                <a:solidFill>
                  <a:schemeClr val="tx1"/>
                </a:solidFill>
              </a:rPr>
              <a:t>wonna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wonna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akkiriza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Alirokoka</a:t>
            </a:r>
            <a:r>
              <a:rPr lang="en-US" sz="1600" b="1" dirty="0" smtClean="0">
                <a:solidFill>
                  <a:schemeClr val="tx1"/>
                </a:solidFill>
              </a:rPr>
              <a:t> mu </a:t>
            </a:r>
            <a:r>
              <a:rPr lang="en-US" sz="1600" b="1" dirty="0" smtClean="0">
                <a:solidFill>
                  <a:schemeClr val="tx1"/>
                </a:solidFill>
              </a:rPr>
              <a:t>ye.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Mujje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nno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gye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ndi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abakooy</a:t>
            </a:r>
            <a:r>
              <a:rPr lang="en-US" sz="1600" b="1" dirty="0" smtClean="0">
                <a:solidFill>
                  <a:srgbClr val="FF0000"/>
                </a:solidFill>
              </a:rPr>
              <a:t>(e) </a:t>
            </a:r>
            <a:r>
              <a:rPr lang="en-US" sz="1600" b="1" dirty="0" err="1" smtClean="0">
                <a:solidFill>
                  <a:srgbClr val="FF0000"/>
                </a:solidFill>
              </a:rPr>
              <a:t>ennyo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mulyoke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muwummulenga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n'essanyu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Buli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muntu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ajja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namwaniriza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Siimugobere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bweru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</a:t>
            </a:r>
            <a:r>
              <a:rPr lang="en-US" sz="1600" b="1" dirty="0" err="1" smtClean="0">
                <a:solidFill>
                  <a:schemeClr val="tx1"/>
                </a:solidFill>
              </a:rPr>
              <a:t>Buli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muntu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yenna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asembere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Oluggi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lw'omu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ggulu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lugguddwawo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mazima</a:t>
            </a:r>
            <a:r>
              <a:rPr lang="en-US" sz="1600" b="1" dirty="0" smtClean="0">
                <a:solidFill>
                  <a:schemeClr val="tx1"/>
                </a:solidFill>
              </a:rPr>
              <a:t>, lye </a:t>
            </a:r>
            <a:r>
              <a:rPr lang="en-US" sz="1600" b="1" dirty="0" err="1" smtClean="0">
                <a:solidFill>
                  <a:schemeClr val="tx1"/>
                </a:solidFill>
              </a:rPr>
              <a:t>kkubo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lyaffe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Ekibalwisa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kiki</a:t>
            </a:r>
            <a:r>
              <a:rPr lang="en-US" sz="1600" b="1" dirty="0" smtClean="0">
                <a:solidFill>
                  <a:schemeClr val="tx1"/>
                </a:solidFill>
              </a:rPr>
              <a:t>?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</a:t>
            </a:r>
            <a:r>
              <a:rPr lang="en-US" sz="1600" b="1" dirty="0" err="1" smtClean="0">
                <a:solidFill>
                  <a:schemeClr val="tx1"/>
                </a:solidFill>
              </a:rPr>
              <a:t>Buli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muntu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yenna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amwagala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kigambo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Katonda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atalimba</a:t>
            </a:r>
            <a:r>
              <a:rPr lang="en-US" sz="16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Kale </a:t>
            </a:r>
            <a:r>
              <a:rPr lang="en-US" sz="1600" b="1" dirty="0" err="1" smtClean="0">
                <a:solidFill>
                  <a:schemeClr val="tx1"/>
                </a:solidFill>
              </a:rPr>
              <a:t>bannange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tubunye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ettendo</a:t>
            </a:r>
            <a:r>
              <a:rPr lang="en-US" sz="1600" b="1" dirty="0" smtClean="0">
                <a:solidFill>
                  <a:schemeClr val="tx1"/>
                </a:solidFill>
              </a:rPr>
              <a:t> lye,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Atugabidde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buwa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89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Buli muntu yenna awulire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Buli muntu yenna awulire LUGANDA</dc:title>
  <dc:creator>FRONT</dc:creator>
  <cp:lastModifiedBy>FRONT</cp:lastModifiedBy>
  <cp:revision>13</cp:revision>
  <dcterms:created xsi:type="dcterms:W3CDTF">2025-06-19T00:09:02Z</dcterms:created>
  <dcterms:modified xsi:type="dcterms:W3CDTF">2025-06-20T20:51:15Z</dcterms:modified>
</cp:coreProperties>
</file>