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1F7E7-9C1D-4165-8F5D-CD25405BF664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9692-B708-4D24-B632-346F43401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1F7E7-9C1D-4165-8F5D-CD25405BF664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9692-B708-4D24-B632-346F43401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1F7E7-9C1D-4165-8F5D-CD25405BF664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9692-B708-4D24-B632-346F43401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1F7E7-9C1D-4165-8F5D-CD25405BF664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9692-B708-4D24-B632-346F43401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1F7E7-9C1D-4165-8F5D-CD25405BF664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9692-B708-4D24-B632-346F43401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1F7E7-9C1D-4165-8F5D-CD25405BF664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9692-B708-4D24-B632-346F43401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1F7E7-9C1D-4165-8F5D-CD25405BF664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9692-B708-4D24-B632-346F43401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1F7E7-9C1D-4165-8F5D-CD25405BF664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9692-B708-4D24-B632-346F43401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1F7E7-9C1D-4165-8F5D-CD25405BF664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9692-B708-4D24-B632-346F43401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1F7E7-9C1D-4165-8F5D-CD25405BF664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9692-B708-4D24-B632-346F43401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1F7E7-9C1D-4165-8F5D-CD25405BF664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9692-B708-4D24-B632-346F43401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1F7E7-9C1D-4165-8F5D-CD25405BF664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49692-B708-4D24-B632-346F434016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soever Heareth Shout! Shout the sound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isikiaye Aliye Y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"/>
            <a:ext cx="48768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Anisikiaye</a:t>
            </a:r>
            <a:r>
              <a:rPr lang="en-US" b="1" dirty="0"/>
              <a:t> </a:t>
            </a:r>
            <a:r>
              <a:rPr lang="en-US" b="1" dirty="0" err="1"/>
              <a:t>Aliye</a:t>
            </a:r>
            <a:r>
              <a:rPr lang="en-US" b="1" dirty="0"/>
              <a:t> </a:t>
            </a:r>
            <a:r>
              <a:rPr lang="en-US" b="1" dirty="0" err="1"/>
              <a:t>Yote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85800"/>
            <a:ext cx="3200400" cy="4495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Anisikiaye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awaye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yote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Sasa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litangaze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wajue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wote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Duniani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kote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neno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wapate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Atakaye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aje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Ni “</a:t>
            </a:r>
            <a:r>
              <a:rPr lang="en-US" sz="1600" b="1" dirty="0" err="1" smtClean="0">
                <a:solidFill>
                  <a:srgbClr val="FF0000"/>
                </a:solidFill>
              </a:rPr>
              <a:t>Atakaye</a:t>
            </a:r>
            <a:r>
              <a:rPr lang="en-US" sz="1600" b="1" dirty="0" smtClean="0">
                <a:solidFill>
                  <a:srgbClr val="FF0000"/>
                </a:solidFill>
              </a:rPr>
              <a:t>”, </a:t>
            </a:r>
            <a:r>
              <a:rPr lang="en-US" sz="1600" b="1" dirty="0" err="1" smtClean="0">
                <a:solidFill>
                  <a:srgbClr val="FF0000"/>
                </a:solidFill>
              </a:rPr>
              <a:t>ni</a:t>
            </a:r>
            <a:r>
              <a:rPr lang="en-US" sz="1600" b="1" dirty="0" smtClean="0">
                <a:solidFill>
                  <a:srgbClr val="FF0000"/>
                </a:solidFill>
              </a:rPr>
              <a:t> “</a:t>
            </a:r>
            <a:r>
              <a:rPr lang="en-US" sz="1600" b="1" dirty="0" err="1" smtClean="0">
                <a:solidFill>
                  <a:srgbClr val="FF0000"/>
                </a:solidFill>
              </a:rPr>
              <a:t>atakaye</a:t>
            </a:r>
            <a:r>
              <a:rPr lang="en-US" sz="1600" b="1" dirty="0" smtClean="0">
                <a:solidFill>
                  <a:srgbClr val="FF0000"/>
                </a:solidFill>
              </a:rPr>
              <a:t>”,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Pwani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hata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bara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nalitangazwe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Ni Baba </a:t>
            </a:r>
            <a:r>
              <a:rPr lang="en-US" sz="1600" b="1" dirty="0" err="1" smtClean="0">
                <a:solidFill>
                  <a:srgbClr val="FF0000"/>
                </a:solidFill>
              </a:rPr>
              <a:t>Mpenzi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awaitaye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Atakaye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aje</a:t>
            </a:r>
            <a:r>
              <a:rPr lang="en-US" sz="1600" b="1" dirty="0" smtClean="0">
                <a:solidFill>
                  <a:srgbClr val="FF0000"/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err="1" smtClean="0">
                <a:solidFill>
                  <a:schemeClr val="tx1"/>
                </a:solidFill>
              </a:rPr>
              <a:t>Anayenijia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asema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Na </a:t>
            </a:r>
            <a:r>
              <a:rPr lang="en-US" sz="1600" b="1" dirty="0" err="1" smtClean="0">
                <a:solidFill>
                  <a:schemeClr val="tx1"/>
                </a:solidFill>
              </a:rPr>
              <a:t>Asikawie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aje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mapema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Mimi </a:t>
            </a:r>
            <a:r>
              <a:rPr lang="en-US" sz="1600" b="1" dirty="0" err="1" smtClean="0">
                <a:solidFill>
                  <a:schemeClr val="tx1"/>
                </a:solidFill>
              </a:rPr>
              <a:t>ndimi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njia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kweli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uzima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Atakaye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aje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</a:t>
            </a:r>
            <a:r>
              <a:rPr lang="en-US" sz="1600" b="1" dirty="0" err="1" smtClean="0">
                <a:solidFill>
                  <a:schemeClr val="tx1"/>
                </a:solidFill>
              </a:rPr>
              <a:t>Atakaye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aje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ndiyo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ahadi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Atakaye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kweli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milele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Atakaye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hilo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wote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wapate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Atakaye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aje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99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Anisikiaye Aliye Yote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Anisikiaye Aliye Yote  Swahili</dc:title>
  <dc:creator>FRONT</dc:creator>
  <cp:lastModifiedBy>FRONT</cp:lastModifiedBy>
  <cp:revision>22</cp:revision>
  <dcterms:created xsi:type="dcterms:W3CDTF">2025-06-18T17:05:12Z</dcterms:created>
  <dcterms:modified xsi:type="dcterms:W3CDTF">2025-06-20T22:10:11Z</dcterms:modified>
</cp:coreProperties>
</file>