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82730-E302-4D87-A8E1-50AD49851294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F8081-F829-46CF-BEE0-7210308FC4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ensagem Procla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399"/>
            <a:ext cx="5334000" cy="45720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Mensagem</a:t>
            </a:r>
            <a:r>
              <a:rPr lang="en-US" b="1" dirty="0"/>
              <a:t> </a:t>
            </a:r>
            <a:r>
              <a:rPr lang="en-US" b="1" dirty="0" err="1" smtClean="0"/>
              <a:t>Proclamai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4724400" cy="51816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A mensagem proclamai: é Jesus o Salvador!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fervor anunciai: é Jesus o Salvador!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Pelo mundo se ouvirá que o perdão o pecador,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Pela fé, alcançará em Jesus, o Salvador!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2. Que se saiba em todo lar ser Jesus o Salvador.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Bênção podem alcançar por Jesus, o Salvador!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Boas novas de perdão, divulgai-as com amor,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Da terrível maldição é Jesus o Salvador!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3. A notícia gozo traz: é Jesus o Salvador!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Enche o coração de paz: é Jesus o Salvador!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Fonte de celeste bem é Jesus, o Salvador;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Tudo o crente sempre tem em Jesus, o Salvador!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4. Da ruína universal é Jesus o Salvador;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Do poder de qualquer mal é Jesus o Salvador!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Seu sangue que verteu, é Jesus o Salvador;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Vivo agora está no céu, Jesus Cristo, o Salvador!</a:t>
            </a:r>
          </a:p>
          <a:p>
            <a:pPr algn="l"/>
            <a:endParaRPr lang="pt-BR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169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Mensagem Proclamai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Mensagem Proclamai portuguse</dc:title>
  <dc:creator>FRONT</dc:creator>
  <cp:lastModifiedBy>FRONT</cp:lastModifiedBy>
  <cp:revision>9</cp:revision>
  <dcterms:created xsi:type="dcterms:W3CDTF">2025-06-05T20:23:01Z</dcterms:created>
  <dcterms:modified xsi:type="dcterms:W3CDTF">2025-06-06T15:32:34Z</dcterms:modified>
</cp:coreProperties>
</file>