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80E-1EDD-4204-A592-4B00CC8FF43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DE80E-1EDD-4204-A592-4B00CC8FF43F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5303-1661-4A95-94D2-41A89D0F7A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0"/>
            <a:ext cx="3571900" cy="578495"/>
          </a:xfrm>
        </p:spPr>
        <p:txBody>
          <a:bodyPr>
            <a:normAutofit fontScale="90000"/>
          </a:bodyPr>
          <a:lstStyle/>
          <a:p>
            <a:pPr>
              <a:tabLst>
                <a:tab pos="3489325" algn="l"/>
              </a:tabLst>
            </a:pPr>
            <a:r>
              <a:rPr lang="ar-AE" b="1" dirty="0"/>
              <a:t>سبحي رب الأعالي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6446" y="642918"/>
            <a:ext cx="1900206" cy="4946104"/>
          </a:xfrm>
        </p:spPr>
        <p:txBody>
          <a:bodyPr>
            <a:noAutofit/>
          </a:bodyPr>
          <a:lstStyle/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1 - سبحي ربَّ الأعالي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رددي نفسي ثناهْ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عظميه فتنالَي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خير أفراح الحياهْ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هللويا هللويا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سبحيه في علاهْ</a:t>
            </a:r>
          </a:p>
          <a:p>
            <a:pPr algn="r"/>
            <a:endParaRPr lang="ar-AE" sz="12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2 - سبحي من زاد قبلا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للجدود البركات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فهو رب الجود فعلا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ومفيض النِّعَمَات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هللويا هللويا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سبحي رب الهبات</a:t>
            </a:r>
          </a:p>
          <a:p>
            <a:pPr algn="r"/>
            <a:endParaRPr lang="ar-AE" sz="12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3 - بخوافِيه يقينا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من عدونا الخؤونْ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عارفا ضعف البنينا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والداً براً حنونْ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هللويا هللويا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كائنٌ كان يكونْ</a:t>
            </a:r>
          </a:p>
          <a:p>
            <a:pPr algn="r"/>
            <a:endParaRPr lang="ar-AE" sz="12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4 - يا ملائكَ الأعالي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من حظيتم برضاهْ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يا جنود المتعالي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من فداكم بدماهْ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مجدوه مجدوه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رددوا دوما </a:t>
            </a:r>
            <a:r>
              <a:rPr lang="ar-AE" sz="1200" b="1" dirty="0" smtClean="0">
                <a:solidFill>
                  <a:schemeClr val="tx1"/>
                </a:solidFill>
              </a:rPr>
              <a:t>ثناهْ</a:t>
            </a:r>
            <a:endParaRPr lang="ar-AE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77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سبحي رب الأعالي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سبحي رب الأعالي</dc:title>
  <dc:creator>mary</dc:creator>
  <cp:lastModifiedBy>FRONT</cp:lastModifiedBy>
  <cp:revision>5</cp:revision>
  <dcterms:created xsi:type="dcterms:W3CDTF">2022-05-14T00:48:09Z</dcterms:created>
  <dcterms:modified xsi:type="dcterms:W3CDTF">2025-05-18T21:15:27Z</dcterms:modified>
</cp:coreProperties>
</file>