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407E4-3822-47A1-8223-F8BB55C34503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F0365-3396-4C26-AE65-85A92B11D0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About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285729"/>
            <a:ext cx="6072230" cy="500066"/>
          </a:xfrm>
        </p:spPr>
        <p:txBody>
          <a:bodyPr>
            <a:normAutofit fontScale="90000"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Больше скажите о Христе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1643026"/>
            <a:ext cx="9501254" cy="5214974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1. Больше скажите о Христе,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О благодати полноте,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О том, как Он за нас страдал,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Нас возлюбил и оправдал</a:t>
            </a: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Больше об Иисусе,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Больше об Иисусе.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 том, как Он за нас страдал,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Нас возлюбил и оправдал.</a:t>
            </a: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2. Больше скажите о Христе,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О святости и чистоте,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О Духе истины, как Он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Вселяет в нас Христов закон.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3. Больше скажите о Христе,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О слове жизни, что везде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К общенью с Господом зовёт,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 мир, и радость нам даёт.</a:t>
            </a: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4. Больше скажите о Христе,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Как Он царит на высоте,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Как любит грешников спасать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 как в наш мир придёт опять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Больше скажите о Христе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Больше сkажите о Христе</dc:title>
  <dc:creator>mary</dc:creator>
  <cp:lastModifiedBy>FRONT</cp:lastModifiedBy>
  <cp:revision>7</cp:revision>
  <dcterms:created xsi:type="dcterms:W3CDTF">2021-10-16T23:23:23Z</dcterms:created>
  <dcterms:modified xsi:type="dcterms:W3CDTF">2025-05-28T16:21:25Z</dcterms:modified>
</cp:coreProperties>
</file>