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5516-A85E-417B-9EE3-DBCCB92A3F25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B1F7F-25B2-47AC-8270-993A5282D3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ua Của Muôn V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42853"/>
            <a:ext cx="4429156" cy="35718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Vua</a:t>
            </a:r>
            <a:r>
              <a:rPr lang="en-US" b="1" dirty="0" smtClean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Muôn</a:t>
            </a:r>
            <a:r>
              <a:rPr lang="en-US" b="1" dirty="0"/>
              <a:t> </a:t>
            </a:r>
            <a:r>
              <a:rPr lang="en-US" b="1" dirty="0" err="1" smtClean="0"/>
              <a:t>Vua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785794"/>
            <a:ext cx="6400800" cy="3721968"/>
          </a:xfrm>
        </p:spPr>
        <p:txBody>
          <a:bodyPr>
            <a:noAutofit/>
          </a:bodyPr>
          <a:lstStyle/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1</a:t>
            </a:r>
            <a:r>
              <a:rPr lang="vi-VN" sz="1200" b="1" dirty="0" smtClean="0">
                <a:solidFill>
                  <a:schemeClr val="tx1"/>
                </a:solidFill>
              </a:rPr>
              <a:t>.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vi-VN" sz="1200" b="1" dirty="0" smtClean="0">
                <a:solidFill>
                  <a:schemeClr val="tx1"/>
                </a:solidFill>
              </a:rPr>
              <a:t>Từ </a:t>
            </a:r>
            <a:r>
              <a:rPr lang="vi-VN" sz="1200" b="1" dirty="0" smtClean="0">
                <a:solidFill>
                  <a:schemeClr val="tx1"/>
                </a:solidFill>
              </a:rPr>
              <a:t>chốn tối tăm lòng trông mong Ngài dẫu vô vọng chẳng ánh sáng.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Từ Thiên quốc Ngài đành xuống thế trần mắt  Chúa xót thương bao tội nhân.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Lời Kinh Thánh và luật pháp đã thành. Ấy Ngôi Lời thành người xuống thế.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Lìa ngôi báu ngập tràn vinh quang này. Máng rơm đơn sơ Chúa hạ sinh. </a:t>
            </a:r>
          </a:p>
          <a:p>
            <a:pPr algn="l"/>
            <a:endParaRPr lang="vi-VN" sz="12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Chorus: 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Chúc </a:t>
            </a:r>
            <a:r>
              <a:rPr lang="vi-VN" sz="1200" b="1" dirty="0" smtClean="0">
                <a:solidFill>
                  <a:srgbClr val="FF0000"/>
                </a:solidFill>
              </a:rPr>
              <a:t>tôn Chúa Cha chúc tôn Con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Với Đức Thánh Linh luôn nhất hiệp,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Đấng oai nghi và vinh hiển thay .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Tôn vinh mãi muôn đời Chúa Vua muôn vua. </a:t>
            </a:r>
          </a:p>
          <a:p>
            <a:pPr algn="l"/>
            <a:endParaRPr lang="vi-VN" sz="12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2</a:t>
            </a:r>
            <a:r>
              <a:rPr lang="vi-VN" sz="1200" b="1" dirty="0" smtClean="0">
                <a:solidFill>
                  <a:schemeClr val="tx1"/>
                </a:solidFill>
              </a:rPr>
              <a:t>.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vi-VN" sz="1200" b="1" dirty="0" smtClean="0">
                <a:solidFill>
                  <a:schemeClr val="tx1"/>
                </a:solidFill>
              </a:rPr>
              <a:t>Nguyện </a:t>
            </a:r>
            <a:r>
              <a:rPr lang="vi-VN" sz="1200" b="1" dirty="0" smtClean="0">
                <a:solidFill>
                  <a:schemeClr val="tx1"/>
                </a:solidFill>
              </a:rPr>
              <a:t>cho nước Trời thuộc Chúa đến gần khiến muôn dân trở về với Chúa.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Ngài cứu vớt mọi người nên con Ngài Chúa chẳng khinh chê lên thập hình.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Kìa đớn đau Ngài gánh hết rồi thấu hết ưu phiền và lo toan. Nhận biết 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Chúa </a:t>
            </a:r>
            <a:r>
              <a:rPr lang="vi-VN" sz="1200" b="1" dirty="0" smtClean="0">
                <a:solidFill>
                  <a:schemeClr val="tx1"/>
                </a:solidFill>
              </a:rPr>
              <a:t>là nguồn cứu rỗi người Chúa Giê-xu chết thế vì con.</a:t>
            </a:r>
          </a:p>
          <a:p>
            <a:pPr algn="l"/>
            <a:endParaRPr lang="vi-VN" sz="12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3</a:t>
            </a:r>
            <a:r>
              <a:rPr lang="vi-VN" sz="1200" b="1" dirty="0" smtClean="0">
                <a:solidFill>
                  <a:schemeClr val="tx1"/>
                </a:solidFill>
              </a:rPr>
              <a:t>.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vi-VN" sz="1200" b="1" dirty="0" smtClean="0">
                <a:solidFill>
                  <a:schemeClr val="tx1"/>
                </a:solidFill>
              </a:rPr>
              <a:t>Trời </a:t>
            </a:r>
            <a:r>
              <a:rPr lang="vi-VN" sz="1200" b="1" dirty="0" smtClean="0">
                <a:solidFill>
                  <a:schemeClr val="tx1"/>
                </a:solidFill>
              </a:rPr>
              <a:t>tưng sáng Giê-xu đã sống cả thiên cung đợi chờ Cứu Chúa.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Rồi hòn đá cửa mộ lăn ra bởi Chiên Con đắc thắng sự chết.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Kìa kẻ chết từ mồ đã sống Có thiên binh Ngài thật oai phong.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Vì bao linh hồn về với Chúa sẽ đổi thay trong năng quyền Cha.</a:t>
            </a:r>
          </a:p>
          <a:p>
            <a:pPr algn="l"/>
            <a:endParaRPr lang="vi-VN" sz="12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4. Từ nơi Chúa Hội Thánh vững bền. Có Thánh Linh được bùng cháy mãi.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Quyền năng Phúc Âm từ năm xưa sẽ chẳng phai, suy tàn đâu. 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Nhờ huyết Chúa và đại danh Cha đã giải thoát con luôn sống vui.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Vì tình yêu Giê-xu trong con Đấng khiến con đã sống lại nay</a:t>
            </a:r>
            <a:r>
              <a:rPr lang="vi-VN" sz="1200" b="1" dirty="0" smtClean="0">
                <a:solidFill>
                  <a:schemeClr val="tx1"/>
                </a:solidFill>
              </a:rPr>
              <a:t>!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289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Vua Của Muôn Vua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Vua Của Muôn Vua https://youtu.be/eQkIAMkY4qo</dc:title>
  <dc:creator>mary</dc:creator>
  <cp:lastModifiedBy>FRONT</cp:lastModifiedBy>
  <cp:revision>4</cp:revision>
  <dcterms:created xsi:type="dcterms:W3CDTF">2023-02-11T23:20:38Z</dcterms:created>
  <dcterms:modified xsi:type="dcterms:W3CDTF">2025-05-19T18:57:40Z</dcterms:modified>
</cp:coreProperties>
</file>