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667C-19C3-4870-BD8D-0010872379D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C667C-19C3-4870-BD8D-0010872379D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DA445-8660-4D4E-83BF-7CB3D8728D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neath the Cross of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357166"/>
            <a:ext cx="5143536" cy="500066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Ubos Sa Krus Ni </a:t>
            </a:r>
            <a:r>
              <a:rPr lang="sv-SE" b="1" dirty="0" smtClean="0"/>
              <a:t>Kristo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2143116"/>
            <a:ext cx="5429288" cy="3924312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Ubos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Krus ni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 Motindog na ako,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 landong sa lig-ong Bato sa tanang kahago;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kaminggawan puluy-an Ug pahulayanan.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kainit nga makutas ug kabug-aton ko.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 sa Krus ni Kristo Pagasud-ongon ko,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 dagway nga himalatyon Tungod lang  kanako;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Busa sa dakong kasubo, Mosugid na ako,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gugmang nagapaubos, Ug kasal-anan ko.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 Krus ni Jesu-Kristo Maoy dalangpan ko,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Kahayag lang sa nawong Nya Ang pangitaon ko;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Pasagdan ko tanang dungog, Bahandi man usab;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Talikdan  kong  akong sala, Ang Krus himaya ko.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107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Ubos Sa Krus Ni Kristo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Iti Babat' Cruz ni Jesus</dc:title>
  <dc:creator>mary</dc:creator>
  <cp:lastModifiedBy>FRONT</cp:lastModifiedBy>
  <cp:revision>13</cp:revision>
  <dcterms:created xsi:type="dcterms:W3CDTF">2023-06-26T20:39:25Z</dcterms:created>
  <dcterms:modified xsi:type="dcterms:W3CDTF">2025-05-05T01:11:03Z</dcterms:modified>
</cp:coreProperties>
</file>