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1C8C9-FF42-4533-9EBC-8C35F9045A8B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86B86-9E80-4B8D-9875-26E234D215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bindo a trilha alta est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1"/>
            <a:ext cx="5867400" cy="4571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Subindo a trilha alta estou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9600" y="609600"/>
            <a:ext cx="2743200" cy="5029200"/>
          </a:xfrm>
        </p:spPr>
        <p:txBody>
          <a:bodyPr>
            <a:noAutofit/>
          </a:bodyPr>
          <a:lstStyle/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1.   Subindo a trilha alta estou,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Mais alto cada dia vou;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Mas inda oro: Ó Senhor,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Me põe em terra superior.</a:t>
            </a:r>
          </a:p>
          <a:p>
            <a:pPr algn="l"/>
            <a:r>
              <a:rPr lang="pt-BR" sz="10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Senhor, me ergue e vem firmar,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Por fé em Canaã estar;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Pois encontrei lugar melhor,</a:t>
            </a:r>
          </a:p>
          <a:p>
            <a:pPr algn="l"/>
            <a:r>
              <a:rPr lang="pt-BR" sz="1400" b="1" dirty="0" smtClean="0">
                <a:solidFill>
                  <a:srgbClr val="FF0000"/>
                </a:solidFill>
              </a:rPr>
              <a:t>Me põe em terra superior.</a:t>
            </a:r>
          </a:p>
          <a:p>
            <a:pPr algn="l"/>
            <a:r>
              <a:rPr lang="pt-BR" sz="10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2. Não quer ficar meu coração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Onde há temor, hesitação;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Há muitos neste amargor,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Mas busco a terra superior.</a:t>
            </a:r>
          </a:p>
          <a:p>
            <a:pPr algn="l"/>
            <a:r>
              <a:rPr lang="pt-BR" sz="1000" b="1" dirty="0" smtClean="0">
                <a:solidFill>
                  <a:schemeClr val="bg1"/>
                </a:solidFill>
              </a:rPr>
              <a:t>  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3.   Do mundo acima quero estar,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Dos dardos maus me ocultar;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Pois faz-me a fé ouvir louvor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Dos Teus em terra superior.</a:t>
            </a:r>
          </a:p>
          <a:p>
            <a:pPr algn="l"/>
            <a:r>
              <a:rPr lang="pt-BR" sz="1050" b="1" dirty="0" smtClean="0">
                <a:solidFill>
                  <a:schemeClr val="bg1"/>
                </a:solidFill>
              </a:rPr>
              <a:t>  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4.  Alturas quero escalar,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Brilhante glória vislumbrar;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Mas ‘inda orarei: Senhor,</a:t>
            </a:r>
          </a:p>
          <a:p>
            <a:pPr algn="l"/>
            <a:r>
              <a:rPr lang="pt-BR" sz="1400" b="1" dirty="0" smtClean="0">
                <a:solidFill>
                  <a:schemeClr val="bg1"/>
                </a:solidFill>
              </a:rPr>
              <a:t>Me põe em terra superior.</a:t>
            </a:r>
          </a:p>
          <a:p>
            <a:pPr algn="l"/>
            <a:endParaRPr lang="pt-BR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135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Subindo a trilha alta estou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Subindo a trilha portuguse</dc:title>
  <dc:creator>FRONT</dc:creator>
  <cp:lastModifiedBy>FRONT</cp:lastModifiedBy>
  <cp:revision>5</cp:revision>
  <dcterms:created xsi:type="dcterms:W3CDTF">2025-05-23T20:22:32Z</dcterms:created>
  <dcterms:modified xsi:type="dcterms:W3CDTF">2025-05-24T16:30:21Z</dcterms:modified>
</cp:coreProperties>
</file>