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2028-1921-462E-A34F-A13ABBB88EC7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B5B2-DC1B-4091-ABB5-650CBDDA79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2028-1921-462E-A34F-A13ABBB88EC7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B5B2-DC1B-4091-ABB5-650CBDDA79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2028-1921-462E-A34F-A13ABBB88EC7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B5B2-DC1B-4091-ABB5-650CBDDA79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2028-1921-462E-A34F-A13ABBB88EC7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B5B2-DC1B-4091-ABB5-650CBDDA79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2028-1921-462E-A34F-A13ABBB88EC7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B5B2-DC1B-4091-ABB5-650CBDDA79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2028-1921-462E-A34F-A13ABBB88EC7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B5B2-DC1B-4091-ABB5-650CBDDA79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2028-1921-462E-A34F-A13ABBB88EC7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B5B2-DC1B-4091-ABB5-650CBDDA79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2028-1921-462E-A34F-A13ABBB88EC7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B5B2-DC1B-4091-ABB5-650CBDDA79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2028-1921-462E-A34F-A13ABBB88EC7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B5B2-DC1B-4091-ABB5-650CBDDA79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2028-1921-462E-A34F-A13ABBB88EC7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B5B2-DC1B-4091-ABB5-650CBDDA79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2028-1921-462E-A34F-A13ABBB88EC7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B5B2-DC1B-4091-ABB5-650CBDDA79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02028-1921-462E-A34F-A13ABBB88EC7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2B5B2-DC1B-4091-ABB5-650CBDDA79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늘에 찬송이 들리던 그날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ku ya Mbingu Kujawa Na Sif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04800"/>
            <a:ext cx="6781800" cy="5334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Siku ya Mbingu Kujawa Na Sifa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8001000" cy="41148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kujawa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zilizidi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azaliwe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ulimwenguni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Alinipenda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alinifia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Ameondoa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dhambi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zangu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Alifufuka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nipewe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haki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Yuaja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tena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Mwokozi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wangu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walikwenda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Wakamkaza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msalabani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Aliumia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aliaibishwa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atuokoe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wakamlaza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Kaburini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alipumzika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Matumaini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twaokoka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likashindwa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kumshika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likatoka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mlangoni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Alifufuka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kushinda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milele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atatujia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Utukufu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wake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tutaona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Atawaleta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wapenzi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tutaonana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119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Siku ya Mbingu Kujawa Na Sifa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Siku ya Mbingu Kujawa Na Sifa   Swahili</dc:title>
  <dc:creator>FRONT</dc:creator>
  <cp:lastModifiedBy>FRONT</cp:lastModifiedBy>
  <cp:revision>5</cp:revision>
  <dcterms:created xsi:type="dcterms:W3CDTF">2025-05-13T18:11:18Z</dcterms:created>
  <dcterms:modified xsi:type="dcterms:W3CDTF">2025-05-15T19:50:45Z</dcterms:modified>
</cp:coreProperties>
</file>