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1B697-D8AE-4001-A467-128BC771AECA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BB9A2-4C01-4B68-B082-8805DFFE0D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jaon Ka Ra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44819"/>
            <a:ext cx="3505200" cy="3048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Rajaon</a:t>
            </a:r>
            <a:r>
              <a:rPr lang="en-US" b="1" dirty="0" smtClean="0"/>
              <a:t> Ka </a:t>
            </a:r>
            <a:r>
              <a:rPr lang="en-US" b="1" dirty="0" smtClean="0"/>
              <a:t>Raja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57200"/>
            <a:ext cx="10439400" cy="6400800"/>
          </a:xfrm>
        </p:spPr>
        <p:txBody>
          <a:bodyPr numCol="2">
            <a:noAutofit/>
          </a:bodyPr>
          <a:lstStyle/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Andhere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mein</a:t>
            </a:r>
            <a:r>
              <a:rPr lang="en-US" sz="1500" b="1" dirty="0" smtClean="0">
                <a:solidFill>
                  <a:schemeClr val="tx1"/>
                </a:solidFill>
              </a:rPr>
              <a:t> hum </a:t>
            </a:r>
            <a:r>
              <a:rPr lang="en-US" sz="1500" b="1" dirty="0" err="1" smtClean="0">
                <a:solidFill>
                  <a:schemeClr val="tx1"/>
                </a:solidFill>
              </a:rPr>
              <a:t>ruke</a:t>
            </a:r>
            <a:r>
              <a:rPr lang="en-US" sz="1500" b="1" dirty="0" smtClean="0">
                <a:solidFill>
                  <a:schemeClr val="tx1"/>
                </a:solidFill>
              </a:rPr>
              <a:t> the</a:t>
            </a: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Na </a:t>
            </a:r>
            <a:r>
              <a:rPr lang="en-US" sz="1500" b="1" dirty="0" err="1" smtClean="0">
                <a:solidFill>
                  <a:schemeClr val="tx1"/>
                </a:solidFill>
              </a:rPr>
              <a:t>ummeed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r>
              <a:rPr lang="en-US" sz="1500" b="1" dirty="0" err="1" smtClean="0">
                <a:solidFill>
                  <a:schemeClr val="tx1"/>
                </a:solidFill>
              </a:rPr>
              <a:t>na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Roshni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Jab </a:t>
            </a:r>
            <a:r>
              <a:rPr lang="en-US" sz="1500" b="1" dirty="0" err="1" smtClean="0">
                <a:solidFill>
                  <a:schemeClr val="tx1"/>
                </a:solidFill>
              </a:rPr>
              <a:t>Tu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swarg</a:t>
            </a:r>
            <a:r>
              <a:rPr lang="en-US" sz="1500" b="1" dirty="0" smtClean="0">
                <a:solidFill>
                  <a:schemeClr val="tx1"/>
                </a:solidFill>
              </a:rPr>
              <a:t> se </a:t>
            </a:r>
            <a:r>
              <a:rPr lang="en-US" sz="1500" b="1" dirty="0" err="1" smtClean="0">
                <a:solidFill>
                  <a:schemeClr val="tx1"/>
                </a:solidFill>
              </a:rPr>
              <a:t>daude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aaya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Ankhon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mein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daya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dikhi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Vyawashtha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r>
              <a:rPr lang="en-US" sz="1500" b="1" dirty="0" err="1" smtClean="0">
                <a:solidFill>
                  <a:schemeClr val="tx1"/>
                </a:solidFill>
              </a:rPr>
              <a:t>bhavishyaawani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Se </a:t>
            </a:r>
            <a:r>
              <a:rPr lang="en-US" sz="1500" b="1" dirty="0" err="1" smtClean="0">
                <a:solidFill>
                  <a:schemeClr val="tx1"/>
                </a:solidFill>
              </a:rPr>
              <a:t>kunwaari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ko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aaya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shabd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Mahima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singhasan</a:t>
            </a:r>
            <a:r>
              <a:rPr lang="en-US" sz="1500" b="1" dirty="0" smtClean="0">
                <a:solidFill>
                  <a:schemeClr val="tx1"/>
                </a:solidFill>
              </a:rPr>
              <a:t> se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Mitti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mein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liya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janam</a:t>
            </a:r>
            <a:r>
              <a:rPr lang="en-US" sz="1500" b="1" dirty="0" smtClean="0">
                <a:solidFill>
                  <a:schemeClr val="tx1"/>
                </a:solidFill>
              </a:rPr>
              <a:t>.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Stuti</a:t>
            </a:r>
            <a:r>
              <a:rPr lang="en-US" sz="1500" b="1" dirty="0" smtClean="0">
                <a:solidFill>
                  <a:srgbClr val="FF0000"/>
                </a:solidFill>
              </a:rPr>
              <a:t> hove Pita </a:t>
            </a:r>
            <a:r>
              <a:rPr lang="en-US" sz="1500" b="1" dirty="0" err="1" smtClean="0">
                <a:solidFill>
                  <a:srgbClr val="FF0000"/>
                </a:solidFill>
              </a:rPr>
              <a:t>ki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Putra, </a:t>
            </a:r>
            <a:r>
              <a:rPr lang="en-US" sz="1500" b="1" dirty="0" err="1" smtClean="0">
                <a:solidFill>
                  <a:srgbClr val="FF0000"/>
                </a:solidFill>
              </a:rPr>
              <a:t>Aatma</a:t>
            </a:r>
            <a:r>
              <a:rPr lang="en-US" sz="1500" b="1" dirty="0" smtClean="0">
                <a:solidFill>
                  <a:srgbClr val="FF0000"/>
                </a:solidFill>
              </a:rPr>
              <a:t>, Tri-</a:t>
            </a:r>
            <a:r>
              <a:rPr lang="en-US" sz="1500" b="1" dirty="0" err="1" smtClean="0">
                <a:solidFill>
                  <a:srgbClr val="FF0000"/>
                </a:solidFill>
              </a:rPr>
              <a:t>ek</a:t>
            </a:r>
            <a:r>
              <a:rPr lang="en-US" sz="1500" b="1" dirty="0" smtClean="0">
                <a:solidFill>
                  <a:srgbClr val="FF0000"/>
                </a:solidFill>
              </a:rPr>
              <a:t> hi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Gauravshaali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</a:rPr>
              <a:t>tejasvi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Rajaon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ke</a:t>
            </a:r>
            <a:r>
              <a:rPr lang="en-US" sz="1500" b="1" dirty="0" smtClean="0">
                <a:solidFill>
                  <a:srgbClr val="FF0000"/>
                </a:solidFill>
              </a:rPr>
              <a:t> Raja </a:t>
            </a:r>
            <a:r>
              <a:rPr lang="en-US" sz="1500" b="1" dirty="0" err="1" smtClean="0">
                <a:solidFill>
                  <a:srgbClr val="FF0000"/>
                </a:solidFill>
              </a:rPr>
              <a:t>ki</a:t>
            </a:r>
            <a:r>
              <a:rPr lang="en-US" sz="1500" b="1" dirty="0" smtClean="0">
                <a:solidFill>
                  <a:srgbClr val="FF0000"/>
                </a:solidFill>
              </a:rPr>
              <a:t>.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Aanewala</a:t>
            </a:r>
            <a:r>
              <a:rPr lang="en-US" sz="1500" b="1" dirty="0" smtClean="0">
                <a:solidFill>
                  <a:schemeClr val="tx1"/>
                </a:solidFill>
              </a:rPr>
              <a:t> raj </a:t>
            </a:r>
            <a:r>
              <a:rPr lang="en-US" sz="1500" b="1" dirty="0" err="1" smtClean="0">
                <a:solidFill>
                  <a:schemeClr val="tx1"/>
                </a:solidFill>
              </a:rPr>
              <a:t>dikhane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Khoye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huvon</a:t>
            </a:r>
            <a:r>
              <a:rPr lang="en-US" sz="1500" b="1" dirty="0" smtClean="0">
                <a:solidFill>
                  <a:schemeClr val="tx1"/>
                </a:solidFill>
              </a:rPr>
              <a:t> ka </a:t>
            </a:r>
            <a:r>
              <a:rPr lang="en-US" sz="1500" b="1" dirty="0" err="1" smtClean="0">
                <a:solidFill>
                  <a:schemeClr val="tx1"/>
                </a:solidFill>
              </a:rPr>
              <a:t>samadhan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Saari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shrishti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ko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chhudane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Krus</a:t>
            </a:r>
            <a:r>
              <a:rPr lang="en-US" sz="1500" b="1" dirty="0" smtClean="0">
                <a:solidFill>
                  <a:schemeClr val="tx1"/>
                </a:solidFill>
              </a:rPr>
              <a:t> ka </a:t>
            </a:r>
            <a:r>
              <a:rPr lang="en-US" sz="1500" b="1" dirty="0" err="1" smtClean="0">
                <a:solidFill>
                  <a:schemeClr val="tx1"/>
                </a:solidFill>
              </a:rPr>
              <a:t>na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kiya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inkaar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Dard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sehne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mein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bhi</a:t>
            </a:r>
            <a:r>
              <a:rPr lang="en-US" sz="1500" b="1" dirty="0" smtClean="0">
                <a:solidFill>
                  <a:schemeClr val="tx1"/>
                </a:solidFill>
              </a:rPr>
              <a:t> tune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Dekha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mahima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paar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Jaankar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taran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hai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humara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Yeshu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h'maare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liye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mara</a:t>
            </a:r>
            <a:r>
              <a:rPr lang="en-US" sz="1500" b="1" dirty="0" smtClean="0">
                <a:solidFill>
                  <a:schemeClr val="tx1"/>
                </a:solidFill>
              </a:rPr>
              <a:t>.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Jis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subha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Tu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jee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utha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tha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Swarg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saansein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tham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gayi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Pathar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kabr</a:t>
            </a:r>
            <a:r>
              <a:rPr lang="en-US" sz="1500" b="1" dirty="0" smtClean="0">
                <a:solidFill>
                  <a:schemeClr val="tx1"/>
                </a:solidFill>
              </a:rPr>
              <a:t> ka </a:t>
            </a:r>
            <a:r>
              <a:rPr lang="en-US" sz="1500" b="1" dirty="0" err="1" smtClean="0">
                <a:solidFill>
                  <a:schemeClr val="tx1"/>
                </a:solidFill>
              </a:rPr>
              <a:t>hata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kar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Maut</a:t>
            </a:r>
            <a:r>
              <a:rPr lang="en-US" sz="1500" b="1" dirty="0" smtClean="0">
                <a:solidFill>
                  <a:schemeClr val="tx1"/>
                </a:solidFill>
              </a:rPr>
              <a:t> par </a:t>
            </a:r>
            <a:r>
              <a:rPr lang="en-US" sz="1500" b="1" dirty="0" err="1" smtClean="0">
                <a:solidFill>
                  <a:schemeClr val="tx1"/>
                </a:solidFill>
              </a:rPr>
              <a:t>Memne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jeet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Murde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kabr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mein</a:t>
            </a:r>
            <a:r>
              <a:rPr lang="en-US" sz="1500" b="1" dirty="0" smtClean="0">
                <a:solidFill>
                  <a:schemeClr val="tx1"/>
                </a:solidFill>
              </a:rPr>
              <a:t> se </a:t>
            </a:r>
            <a:r>
              <a:rPr lang="en-US" sz="1500" b="1" dirty="0" err="1" smtClean="0">
                <a:solidFill>
                  <a:schemeClr val="tx1"/>
                </a:solidFill>
              </a:rPr>
              <a:t>zinda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Farishte</a:t>
            </a:r>
            <a:r>
              <a:rPr lang="en-US" sz="1500" b="1" dirty="0" smtClean="0">
                <a:solidFill>
                  <a:schemeClr val="tx1"/>
                </a:solidFill>
              </a:rPr>
              <a:t> dang </a:t>
            </a:r>
            <a:r>
              <a:rPr lang="en-US" sz="1500" b="1" dirty="0" err="1" smtClean="0">
                <a:solidFill>
                  <a:schemeClr val="tx1"/>
                </a:solidFill>
              </a:rPr>
              <a:t>reh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gaye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Sabhi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aatmayein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jo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aayi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Pita se </a:t>
            </a:r>
            <a:r>
              <a:rPr lang="en-US" sz="1500" b="1" dirty="0" err="1" smtClean="0">
                <a:solidFill>
                  <a:schemeClr val="tx1"/>
                </a:solidFill>
              </a:rPr>
              <a:t>sanwar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gaye</a:t>
            </a:r>
            <a:r>
              <a:rPr lang="en-US" sz="1500" b="1" dirty="0" smtClean="0">
                <a:solidFill>
                  <a:schemeClr val="tx1"/>
                </a:solidFill>
              </a:rPr>
              <a:t>.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Janami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hai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kalisiya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Ab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paakar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aatma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aag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Tere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satya</a:t>
            </a:r>
            <a:r>
              <a:rPr lang="en-US" sz="1500" b="1" dirty="0" smtClean="0">
                <a:solidFill>
                  <a:schemeClr val="tx1"/>
                </a:solidFill>
              </a:rPr>
              <a:t> ka </a:t>
            </a:r>
            <a:r>
              <a:rPr lang="en-US" sz="1500" b="1" dirty="0" err="1" smtClean="0">
                <a:solidFill>
                  <a:schemeClr val="tx1"/>
                </a:solidFill>
              </a:rPr>
              <a:t>prachaar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Na </a:t>
            </a:r>
            <a:r>
              <a:rPr lang="en-US" sz="1500" b="1" dirty="0" err="1" smtClean="0">
                <a:solidFill>
                  <a:schemeClr val="tx1"/>
                </a:solidFill>
              </a:rPr>
              <a:t>jhuke</a:t>
            </a:r>
            <a:r>
              <a:rPr lang="en-US" sz="1500" b="1" dirty="0" smtClean="0">
                <a:solidFill>
                  <a:schemeClr val="tx1"/>
                </a:solidFill>
              </a:rPr>
              <a:t>, </a:t>
            </a:r>
            <a:r>
              <a:rPr lang="en-US" sz="1500" b="1" dirty="0" err="1" smtClean="0">
                <a:solidFill>
                  <a:schemeClr val="tx1"/>
                </a:solidFill>
              </a:rPr>
              <a:t>na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rukega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Us </a:t>
            </a:r>
            <a:r>
              <a:rPr lang="en-US" sz="1500" b="1" dirty="0" err="1" smtClean="0">
                <a:solidFill>
                  <a:schemeClr val="tx1"/>
                </a:solidFill>
              </a:rPr>
              <a:t>lahoo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aur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uske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Naam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mein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Mili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humko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azaadi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/>
                </a:solidFill>
              </a:rPr>
              <a:t>Yeshu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Masih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ki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mohobbat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/>
                </a:solidFill>
              </a:rPr>
              <a:t>Ne </a:t>
            </a:r>
            <a:r>
              <a:rPr lang="en-US" sz="1500" b="1" dirty="0" err="1" smtClean="0">
                <a:solidFill>
                  <a:schemeClr val="tx1"/>
                </a:solidFill>
              </a:rPr>
              <a:t>di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 err="1" smtClean="0">
                <a:solidFill>
                  <a:schemeClr val="tx1"/>
                </a:solidFill>
              </a:rPr>
              <a:t>punar-zindagi</a:t>
            </a:r>
            <a:r>
              <a:rPr lang="en-US" sz="1500" b="1" dirty="0" smtClean="0">
                <a:solidFill>
                  <a:schemeClr val="tx1"/>
                </a:solidFill>
              </a:rPr>
              <a:t>.</a:t>
            </a:r>
            <a:endParaRPr lang="en-US" sz="15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167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Rajaon Ka Raja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Rajaon Ka Raja hindi</dc:title>
  <dc:creator>FRONT</dc:creator>
  <cp:lastModifiedBy>FRONT</cp:lastModifiedBy>
  <cp:revision>6</cp:revision>
  <dcterms:created xsi:type="dcterms:W3CDTF">2025-05-21T02:00:53Z</dcterms:created>
  <dcterms:modified xsi:type="dcterms:W3CDTF">2025-05-21T18:22:51Z</dcterms:modified>
</cp:coreProperties>
</file>