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BB95F-9949-44A5-A020-C13C56B1CB0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4ABB-70F3-45C0-9A13-B18E109E6E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6629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Nshim</a:t>
            </a:r>
            <a:r>
              <a:rPr lang="en-US" b="1" dirty="0" smtClean="0"/>
              <a:t>' </a:t>
            </a:r>
            <a:r>
              <a:rPr lang="en-US" b="1" dirty="0" err="1" smtClean="0"/>
              <a:t>Umwami</a:t>
            </a:r>
            <a:r>
              <a:rPr lang="en-US" b="1" dirty="0" smtClean="0"/>
              <a:t> </a:t>
            </a:r>
            <a:r>
              <a:rPr lang="en-US" b="1" dirty="0" err="1" smtClean="0"/>
              <a:t>wo</a:t>
            </a:r>
            <a:r>
              <a:rPr lang="en-US" b="1" dirty="0" smtClean="0"/>
              <a:t> mw </a:t>
            </a:r>
            <a:r>
              <a:rPr lang="en-US" b="1" dirty="0" err="1" smtClean="0"/>
              <a:t>ijuru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64008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  </a:t>
            </a:r>
            <a:r>
              <a:rPr lang="en-US" sz="1600" b="1" dirty="0" err="1" smtClean="0">
                <a:solidFill>
                  <a:schemeClr val="tx1"/>
                </a:solidFill>
              </a:rPr>
              <a:t>Nshim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Umwami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ijuru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Ntang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ivyo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guhimbaza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mboshw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arambohora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ndway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arankiza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Tumushime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tumushime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we </a:t>
            </a:r>
            <a:r>
              <a:rPr lang="en-US" sz="1600" b="1" dirty="0" err="1" smtClean="0">
                <a:solidFill>
                  <a:schemeClr val="tx1"/>
                </a:solidFill>
              </a:rPr>
              <a:t>Mwam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ahoraho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  </a:t>
            </a:r>
            <a:r>
              <a:rPr lang="en-US" sz="1600" b="1" dirty="0" err="1" smtClean="0">
                <a:solidFill>
                  <a:schemeClr val="tx1"/>
                </a:solidFill>
              </a:rPr>
              <a:t>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sogokuruza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Bari mu </a:t>
            </a:r>
            <a:r>
              <a:rPr lang="en-US" sz="1600" b="1" dirty="0" err="1" smtClean="0">
                <a:solidFill>
                  <a:schemeClr val="tx1"/>
                </a:solidFill>
              </a:rPr>
              <a:t>mubabaro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Abagirir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imbabazi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Tumuhimbariz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ivyo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none </a:t>
            </a:r>
            <a:r>
              <a:rPr lang="en-US" sz="1600" b="1" dirty="0" err="1" smtClean="0">
                <a:solidFill>
                  <a:schemeClr val="tx1"/>
                </a:solidFill>
              </a:rPr>
              <a:t>tumwizigire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yahoze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 Ni </a:t>
            </a:r>
            <a:r>
              <a:rPr lang="en-US" sz="1600" b="1" dirty="0" smtClean="0">
                <a:solidFill>
                  <a:schemeClr val="tx1"/>
                </a:solidFill>
              </a:rPr>
              <a:t>Data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twese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mwiza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intege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zacu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Atubungabunga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neza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Kand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akatuzigama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Duhimbaz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ubuntu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bgiwe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Buzohoraho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rwose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</a:t>
            </a:r>
            <a:r>
              <a:rPr lang="en-US" sz="1600" b="1" dirty="0" smtClean="0">
                <a:solidFill>
                  <a:schemeClr val="tx1"/>
                </a:solidFill>
              </a:rPr>
              <a:t>.  </a:t>
            </a:r>
            <a:r>
              <a:rPr lang="en-US" sz="1600" b="1" dirty="0" err="1" smtClean="0">
                <a:solidFill>
                  <a:schemeClr val="tx1"/>
                </a:solidFill>
              </a:rPr>
              <a:t>Mwa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bamarayika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beza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mushim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Uhoraho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Namwe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ijuru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Mwavuye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Mwese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mushimane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natwe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Iman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igir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ubuntu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Nshim' Umwami wo mw ijuru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Nshim' Umwami wo mw ijuru </dc:title>
  <dc:creator>FRONT</dc:creator>
  <cp:lastModifiedBy>FRONT</cp:lastModifiedBy>
  <cp:revision>7</cp:revision>
  <dcterms:created xsi:type="dcterms:W3CDTF">2024-05-17T17:47:59Z</dcterms:created>
  <dcterms:modified xsi:type="dcterms:W3CDTF">2025-05-18T21:30:15Z</dcterms:modified>
</cp:coreProperties>
</file>