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D753-883F-42CA-A913-0ECFFD93CE0B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CB49E-2C1E-4978-9931-E220519098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D753-883F-42CA-A913-0ECFFD93CE0B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CB49E-2C1E-4978-9931-E220519098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D753-883F-42CA-A913-0ECFFD93CE0B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CB49E-2C1E-4978-9931-E220519098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D753-883F-42CA-A913-0ECFFD93CE0B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CB49E-2C1E-4978-9931-E220519098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D753-883F-42CA-A913-0ECFFD93CE0B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CB49E-2C1E-4978-9931-E220519098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D753-883F-42CA-A913-0ECFFD93CE0B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CB49E-2C1E-4978-9931-E220519098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D753-883F-42CA-A913-0ECFFD93CE0B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CB49E-2C1E-4978-9931-E220519098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D753-883F-42CA-A913-0ECFFD93CE0B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CB49E-2C1E-4978-9931-E220519098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D753-883F-42CA-A913-0ECFFD93CE0B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CB49E-2C1E-4978-9931-E220519098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D753-883F-42CA-A913-0ECFFD93CE0B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CB49E-2C1E-4978-9931-E220519098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D753-883F-42CA-A913-0ECFFD93CE0B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CB49E-2C1E-4978-9931-E220519098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AD753-883F-42CA-A913-0ECFFD93CE0B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CB49E-2C1E-4978-9931-E220519098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coming to the Cross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am coming to the Cross 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52400"/>
            <a:ext cx="4114800" cy="3809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Nianhi</a:t>
            </a:r>
            <a:r>
              <a:rPr lang="en-US" b="1" dirty="0" smtClean="0"/>
              <a:t> </a:t>
            </a:r>
            <a:r>
              <a:rPr lang="en-US" b="1" dirty="0" err="1" smtClean="0"/>
              <a:t>ako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krus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57200"/>
            <a:ext cx="2743200" cy="39624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1. </a:t>
            </a:r>
            <a:r>
              <a:rPr lang="en-US" sz="1400" b="1" dirty="0" err="1" smtClean="0">
                <a:solidFill>
                  <a:schemeClr val="tx1"/>
                </a:solidFill>
              </a:rPr>
              <a:t>Nianhi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ako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krus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Buta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luya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ug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kabus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Tanan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giisip—biya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Kal’wasan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mapalgan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Saligan</a:t>
            </a:r>
            <a:r>
              <a:rPr lang="en-US" sz="1400" b="1" dirty="0" smtClean="0">
                <a:solidFill>
                  <a:srgbClr val="FF0000"/>
                </a:solidFill>
              </a:rPr>
              <a:t> Ka, </a:t>
            </a:r>
            <a:r>
              <a:rPr lang="en-US" sz="1400" b="1" dirty="0" err="1" smtClean="0">
                <a:solidFill>
                  <a:srgbClr val="FF0000"/>
                </a:solidFill>
              </a:rPr>
              <a:t>Ginoo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Cordero </a:t>
            </a:r>
            <a:r>
              <a:rPr lang="en-US" sz="1400" b="1" dirty="0" err="1" smtClean="0">
                <a:solidFill>
                  <a:srgbClr val="FF0000"/>
                </a:solidFill>
              </a:rPr>
              <a:t>sa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Calvario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Niyukbo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krus</a:t>
            </a:r>
            <a:r>
              <a:rPr lang="en-US" sz="1400" b="1" dirty="0" smtClean="0">
                <a:solidFill>
                  <a:srgbClr val="FF0000"/>
                </a:solidFill>
              </a:rPr>
              <a:t> Mo,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L’wasa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ko</a:t>
            </a:r>
            <a:r>
              <a:rPr lang="en-US" sz="1400" b="1" dirty="0" smtClean="0">
                <a:solidFill>
                  <a:srgbClr val="FF0000"/>
                </a:solidFill>
              </a:rPr>
              <a:t>, Jesus, </a:t>
            </a:r>
            <a:r>
              <a:rPr lang="en-US" sz="1400" b="1" dirty="0" err="1" smtClean="0">
                <a:solidFill>
                  <a:srgbClr val="FF0000"/>
                </a:solidFill>
              </a:rPr>
              <a:t>karon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2. </a:t>
            </a:r>
            <a:r>
              <a:rPr lang="en-US" sz="1400" b="1" dirty="0" err="1" smtClean="0">
                <a:solidFill>
                  <a:schemeClr val="tx1"/>
                </a:solidFill>
              </a:rPr>
              <a:t>Dugay’ng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gipangandoy</a:t>
            </a:r>
            <a:r>
              <a:rPr lang="en-US" sz="1400" b="1" dirty="0" smtClean="0">
                <a:solidFill>
                  <a:schemeClr val="tx1"/>
                </a:solidFill>
              </a:rPr>
              <a:t> Ka;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Dugay’ng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gipuy-an’s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sala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Matam</a:t>
            </a:r>
            <a:r>
              <a:rPr lang="en-US" sz="1400" b="1" dirty="0" smtClean="0">
                <a:solidFill>
                  <a:schemeClr val="tx1"/>
                </a:solidFill>
              </a:rPr>
              <a:t>-is </a:t>
            </a:r>
            <a:r>
              <a:rPr lang="en-US" sz="1400" b="1" dirty="0" err="1" smtClean="0">
                <a:solidFill>
                  <a:schemeClr val="tx1"/>
                </a:solidFill>
              </a:rPr>
              <a:t>giingnan</a:t>
            </a:r>
            <a:r>
              <a:rPr lang="en-US" sz="1400" b="1" dirty="0" smtClean="0">
                <a:solidFill>
                  <a:schemeClr val="tx1"/>
                </a:solidFill>
              </a:rPr>
              <a:t> Mo,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“</a:t>
            </a:r>
            <a:r>
              <a:rPr lang="en-US" sz="1400" b="1" dirty="0" err="1" smtClean="0">
                <a:solidFill>
                  <a:schemeClr val="tx1"/>
                </a:solidFill>
              </a:rPr>
              <a:t>Hinloan</a:t>
            </a:r>
            <a:r>
              <a:rPr lang="en-US" sz="1400" b="1" dirty="0" smtClean="0">
                <a:solidFill>
                  <a:schemeClr val="tx1"/>
                </a:solidFill>
              </a:rPr>
              <a:t> Kong </a:t>
            </a:r>
            <a:r>
              <a:rPr lang="en-US" sz="1400" b="1" dirty="0" err="1" smtClean="0">
                <a:solidFill>
                  <a:schemeClr val="tx1"/>
                </a:solidFill>
              </a:rPr>
              <a:t>sala</a:t>
            </a:r>
            <a:r>
              <a:rPr lang="en-US" sz="1400" b="1" dirty="0" smtClean="0">
                <a:solidFill>
                  <a:schemeClr val="tx1"/>
                </a:solidFill>
              </a:rPr>
              <a:t> mo.”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3. </a:t>
            </a:r>
            <a:r>
              <a:rPr lang="en-US" sz="1400" b="1" dirty="0" err="1" smtClean="0">
                <a:solidFill>
                  <a:schemeClr val="tx1"/>
                </a:solidFill>
              </a:rPr>
              <a:t>Halaran</a:t>
            </a:r>
            <a:r>
              <a:rPr lang="en-US" sz="1400" b="1" dirty="0" smtClean="0">
                <a:solidFill>
                  <a:schemeClr val="tx1"/>
                </a:solidFill>
              </a:rPr>
              <a:t> Ka </a:t>
            </a:r>
            <a:r>
              <a:rPr lang="en-US" sz="1400" b="1" dirty="0" err="1" smtClean="0">
                <a:solidFill>
                  <a:schemeClr val="tx1"/>
                </a:solidFill>
              </a:rPr>
              <a:t>sa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tanan</a:t>
            </a:r>
            <a:r>
              <a:rPr lang="en-US" sz="1400" b="1" dirty="0" smtClean="0">
                <a:solidFill>
                  <a:schemeClr val="tx1"/>
                </a:solidFill>
              </a:rPr>
              <a:t>—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Higala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ug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kabtangan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Lawas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ba</a:t>
            </a:r>
            <a:r>
              <a:rPr lang="en-US" sz="1400" b="1" dirty="0" smtClean="0">
                <a:solidFill>
                  <a:schemeClr val="tx1"/>
                </a:solidFill>
              </a:rPr>
              <a:t> o </a:t>
            </a:r>
            <a:r>
              <a:rPr lang="en-US" sz="1400" b="1" dirty="0" err="1" smtClean="0">
                <a:solidFill>
                  <a:schemeClr val="tx1"/>
                </a:solidFill>
              </a:rPr>
              <a:t>panahon</a:t>
            </a:r>
            <a:r>
              <a:rPr lang="en-US" sz="1400" b="1" dirty="0" smtClean="0">
                <a:solidFill>
                  <a:schemeClr val="tx1"/>
                </a:solidFill>
              </a:rPr>
              <a:t>—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Maimo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hangtud’s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dayon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4. </a:t>
            </a:r>
            <a:r>
              <a:rPr lang="en-US" sz="1400" b="1" dirty="0" err="1" smtClean="0">
                <a:solidFill>
                  <a:schemeClr val="tx1"/>
                </a:solidFill>
              </a:rPr>
              <a:t>Nisalig’s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mga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saad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Sa dugong </a:t>
            </a:r>
            <a:r>
              <a:rPr lang="en-US" sz="1400" b="1" dirty="0" err="1" smtClean="0">
                <a:solidFill>
                  <a:schemeClr val="tx1"/>
                </a:solidFill>
              </a:rPr>
              <a:t>gipadapat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Sa </a:t>
            </a:r>
            <a:r>
              <a:rPr lang="en-US" sz="1400" b="1" dirty="0" err="1" smtClean="0">
                <a:solidFill>
                  <a:schemeClr val="tx1"/>
                </a:solidFill>
              </a:rPr>
              <a:t>abug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nihapa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ko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Gilansang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ubang</a:t>
            </a:r>
            <a:r>
              <a:rPr lang="en-US" sz="1400" b="1" dirty="0" smtClean="0">
                <a:solidFill>
                  <a:schemeClr val="tx1"/>
                </a:solidFill>
              </a:rPr>
              <a:t> Cristo.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107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Nianhi ako sa krus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Nianhi ako sa krus cebuano</dc:title>
  <dc:creator>FRONT</dc:creator>
  <cp:lastModifiedBy>FRONT</cp:lastModifiedBy>
  <cp:revision>6</cp:revision>
  <dcterms:created xsi:type="dcterms:W3CDTF">2024-05-17T19:32:28Z</dcterms:created>
  <dcterms:modified xsi:type="dcterms:W3CDTF">2025-05-10T19:27:01Z</dcterms:modified>
</cp:coreProperties>
</file>