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06" d="100"/>
          <a:sy n="106" d="100"/>
        </p:scale>
        <p:origin x="-2598" y="-2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5B8DC-7378-44FD-9100-0F2422280DD1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DECDE-8B82-40C4-B569-AD40B437C0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5B8DC-7378-44FD-9100-0F2422280DD1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DECDE-8B82-40C4-B569-AD40B437C0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5B8DC-7378-44FD-9100-0F2422280DD1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DECDE-8B82-40C4-B569-AD40B437C0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5B8DC-7378-44FD-9100-0F2422280DD1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DECDE-8B82-40C4-B569-AD40B437C0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5B8DC-7378-44FD-9100-0F2422280DD1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DECDE-8B82-40C4-B569-AD40B437C0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5B8DC-7378-44FD-9100-0F2422280DD1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DECDE-8B82-40C4-B569-AD40B437C0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5B8DC-7378-44FD-9100-0F2422280DD1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DECDE-8B82-40C4-B569-AD40B437C0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5B8DC-7378-44FD-9100-0F2422280DD1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DECDE-8B82-40C4-B569-AD40B437C0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5B8DC-7378-44FD-9100-0F2422280DD1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DECDE-8B82-40C4-B569-AD40B437C0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5B8DC-7378-44FD-9100-0F2422280DD1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DECDE-8B82-40C4-B569-AD40B437C0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5B8DC-7378-44FD-9100-0F2422280DD1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DECDE-8B82-40C4-B569-AD40B437C0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5B8DC-7378-44FD-9100-0F2422280DD1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DECDE-8B82-40C4-B569-AD40B437C0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igher Ground1.jpg"/>
          <p:cNvPicPr>
            <a:picLocks noChangeAspect="1"/>
          </p:cNvPicPr>
          <p:nvPr userDrawn="1"/>
        </p:nvPicPr>
        <p:blipFill>
          <a:blip r:embed="rId14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i Temalen Jagi At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57620" y="214290"/>
            <a:ext cx="4572032" cy="50006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>
                <a:solidFill>
                  <a:schemeClr val="bg1"/>
                </a:solidFill>
              </a:rPr>
              <a:t>Ni </a:t>
            </a:r>
            <a:r>
              <a:rPr lang="en-US" b="1" dirty="0" err="1">
                <a:solidFill>
                  <a:schemeClr val="bg1"/>
                </a:solidFill>
              </a:rPr>
              <a:t>Temalen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Jagi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Atur</a:t>
            </a:r>
            <a:r>
              <a:rPr lang="en-US" b="1" dirty="0" smtClean="0">
                <a:solidFill>
                  <a:schemeClr val="bg1"/>
                </a:solidFill>
              </a:rPr>
              <a:t/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14744" y="1142984"/>
            <a:ext cx="5143536" cy="4067188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Ni </a:t>
            </a:r>
            <a:r>
              <a:rPr lang="en-US" sz="1800" b="1" dirty="0" err="1" smtClean="0">
                <a:solidFill>
                  <a:schemeClr val="bg1"/>
                </a:solidFill>
              </a:rPr>
              <a:t>temalen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jagi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atur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anogoshi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tujen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atur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Sarasadema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atur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Kibur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ni</a:t>
            </a:r>
            <a:r>
              <a:rPr lang="en-US" sz="1800" b="1" dirty="0" smtClean="0">
                <a:solidFill>
                  <a:schemeClr val="bg1"/>
                </a:solidFill>
              </a:rPr>
              <a:t>  </a:t>
            </a:r>
            <a:r>
              <a:rPr lang="en-US" sz="1800" b="1" dirty="0" err="1" smtClean="0">
                <a:solidFill>
                  <a:schemeClr val="bg1"/>
                </a:solidFill>
              </a:rPr>
              <a:t>ajungketangma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Kibur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ni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en-US" sz="1800" b="1" dirty="0" err="1" smtClean="0">
                <a:solidFill>
                  <a:srgbClr val="FF0000"/>
                </a:solidFill>
              </a:rPr>
              <a:t>ajungketangma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Kotak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li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nung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tamang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agi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Iba</a:t>
            </a:r>
            <a:r>
              <a:rPr lang="en-US" sz="1800" b="1" dirty="0" smtClean="0">
                <a:solidFill>
                  <a:srgbClr val="FF0000"/>
                </a:solidFill>
              </a:rPr>
              <a:t> dang </a:t>
            </a:r>
            <a:r>
              <a:rPr lang="en-US" sz="1800" b="1" dirty="0" err="1" smtClean="0">
                <a:solidFill>
                  <a:srgbClr val="FF0000"/>
                </a:solidFill>
              </a:rPr>
              <a:t>temaba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li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nung</a:t>
            </a:r>
            <a:r>
              <a:rPr lang="en-US" sz="1800" b="1" dirty="0" smtClean="0">
                <a:solidFill>
                  <a:srgbClr val="FF0000"/>
                </a:solidFill>
              </a:rPr>
              <a:t> Ni </a:t>
            </a:r>
            <a:r>
              <a:rPr lang="en-US" sz="1800" b="1" dirty="0" err="1" smtClean="0">
                <a:solidFill>
                  <a:srgbClr val="FF0000"/>
                </a:solidFill>
              </a:rPr>
              <a:t>noktaktsü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Nai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yariang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Kong </a:t>
            </a:r>
            <a:r>
              <a:rPr lang="en-US" sz="1800" b="1" dirty="0" err="1" smtClean="0">
                <a:solidFill>
                  <a:schemeClr val="bg1"/>
                </a:solidFill>
              </a:rPr>
              <a:t>terata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tetsübu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lir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</a:t>
            </a:r>
            <a:r>
              <a:rPr lang="en-US" sz="1800" b="1" dirty="0" err="1" smtClean="0">
                <a:solidFill>
                  <a:schemeClr val="bg1"/>
                </a:solidFill>
              </a:rPr>
              <a:t>ü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mulungi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magiz</a:t>
            </a:r>
            <a:r>
              <a:rPr lang="en-US" sz="1800" b="1" dirty="0" err="1" smtClean="0">
                <a:solidFill>
                  <a:schemeClr val="bg1"/>
                </a:solidFill>
              </a:rPr>
              <a:t>ü</a:t>
            </a:r>
            <a:r>
              <a:rPr lang="en-US" sz="1800" b="1" dirty="0" err="1" smtClean="0">
                <a:solidFill>
                  <a:schemeClr val="bg1"/>
                </a:solidFill>
              </a:rPr>
              <a:t>ker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Kar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yangji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lin</a:t>
            </a:r>
            <a:r>
              <a:rPr lang="en-US" sz="1800" b="1" dirty="0" err="1" smtClean="0">
                <a:solidFill>
                  <a:schemeClr val="bg1"/>
                </a:solidFill>
              </a:rPr>
              <a:t>ü</a:t>
            </a:r>
            <a:r>
              <a:rPr lang="en-US" sz="1800" b="1" dirty="0" err="1" smtClean="0">
                <a:solidFill>
                  <a:schemeClr val="bg1"/>
                </a:solidFill>
              </a:rPr>
              <a:t>yongbo</a:t>
            </a:r>
            <a:r>
              <a:rPr lang="en-US" sz="1800" b="1" dirty="0" smtClean="0">
                <a:solidFill>
                  <a:schemeClr val="bg1"/>
                </a:solidFill>
              </a:rPr>
              <a:t>  </a:t>
            </a:r>
            <a:r>
              <a:rPr lang="en-US" sz="1800" b="1" dirty="0" err="1" smtClean="0">
                <a:solidFill>
                  <a:schemeClr val="bg1"/>
                </a:solidFill>
              </a:rPr>
              <a:t>K</a:t>
            </a:r>
            <a:r>
              <a:rPr lang="en-US" sz="1800" b="1" dirty="0" err="1" smtClean="0">
                <a:solidFill>
                  <a:schemeClr val="bg1"/>
                </a:solidFill>
              </a:rPr>
              <a:t>ü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</a:t>
            </a:r>
            <a:r>
              <a:rPr lang="en-US" sz="1800" b="1" dirty="0" err="1" smtClean="0">
                <a:solidFill>
                  <a:schemeClr val="bg1"/>
                </a:solidFill>
              </a:rPr>
              <a:t>ü</a:t>
            </a:r>
            <a:r>
              <a:rPr lang="en-US" sz="1800" b="1" dirty="0" err="1" smtClean="0">
                <a:solidFill>
                  <a:schemeClr val="bg1"/>
                </a:solidFill>
              </a:rPr>
              <a:t>kjidongbo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Kotak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lir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Ni </a:t>
            </a:r>
            <a:r>
              <a:rPr lang="en-US" sz="1800" b="1" dirty="0" err="1" smtClean="0">
                <a:solidFill>
                  <a:schemeClr val="bg1"/>
                </a:solidFill>
              </a:rPr>
              <a:t>Kotak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li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nungji</a:t>
            </a:r>
            <a:r>
              <a:rPr lang="en-US" sz="1800" b="1" dirty="0" smtClean="0">
                <a:solidFill>
                  <a:schemeClr val="bg1"/>
                </a:solidFill>
              </a:rPr>
              <a:t> liner </a:t>
            </a:r>
            <a:r>
              <a:rPr lang="en-US" sz="1800" b="1" dirty="0" err="1" smtClean="0">
                <a:solidFill>
                  <a:schemeClr val="bg1"/>
                </a:solidFill>
              </a:rPr>
              <a:t>mojing-i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</a:t>
            </a:r>
            <a:r>
              <a:rPr lang="en-US" sz="1800" b="1" dirty="0" err="1" smtClean="0">
                <a:solidFill>
                  <a:schemeClr val="bg1"/>
                </a:solidFill>
              </a:rPr>
              <a:t>ü</a:t>
            </a:r>
            <a:r>
              <a:rPr lang="en-US" sz="1800" b="1" dirty="0" err="1" smtClean="0">
                <a:solidFill>
                  <a:schemeClr val="bg1"/>
                </a:solidFill>
              </a:rPr>
              <a:t>dak</a:t>
            </a:r>
            <a:r>
              <a:rPr lang="en-US" sz="1800" b="1" dirty="0" smtClean="0">
                <a:solidFill>
                  <a:schemeClr val="bg1"/>
                </a:solidFill>
              </a:rPr>
              <a:t> ka aka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Tamang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nung</a:t>
            </a:r>
            <a:r>
              <a:rPr lang="en-US" sz="1800" b="1" dirty="0" smtClean="0">
                <a:solidFill>
                  <a:schemeClr val="bg1"/>
                </a:solidFill>
              </a:rPr>
              <a:t>  </a:t>
            </a:r>
            <a:r>
              <a:rPr lang="en-US" sz="1800" b="1" dirty="0" err="1" smtClean="0">
                <a:solidFill>
                  <a:schemeClr val="bg1"/>
                </a:solidFill>
              </a:rPr>
              <a:t>tepela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ola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Kotaker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kenten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angashir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Ni </a:t>
            </a:r>
            <a:r>
              <a:rPr lang="en-US" sz="1800" b="1" dirty="0" err="1" smtClean="0">
                <a:solidFill>
                  <a:schemeClr val="bg1"/>
                </a:solidFill>
              </a:rPr>
              <a:t>temalen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jagi</a:t>
            </a:r>
            <a:r>
              <a:rPr lang="en-US" sz="1800" b="1" dirty="0" smtClean="0">
                <a:solidFill>
                  <a:schemeClr val="bg1"/>
                </a:solidFill>
              </a:rPr>
              <a:t> tuner </a:t>
            </a:r>
            <a:r>
              <a:rPr lang="en-US" sz="1800" b="1" dirty="0" err="1" smtClean="0">
                <a:solidFill>
                  <a:schemeClr val="bg1"/>
                </a:solidFill>
              </a:rPr>
              <a:t>Kotak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sangwaji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nguner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Kotak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mangutashi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mepir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Kibur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Kotak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aniang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</TotalTime>
  <Words>82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Ni Temalen Jagi Atur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Ni Temalen Jagi Atur </dc:title>
  <dc:creator>mary</dc:creator>
  <cp:lastModifiedBy>FRONT</cp:lastModifiedBy>
  <cp:revision>28</cp:revision>
  <dcterms:created xsi:type="dcterms:W3CDTF">2021-05-25T16:05:01Z</dcterms:created>
  <dcterms:modified xsi:type="dcterms:W3CDTF">2025-05-26T20:34:10Z</dcterms:modified>
</cp:coreProperties>
</file>