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36" d="100"/>
          <a:sy n="136" d="100"/>
        </p:scale>
        <p:origin x="-1680" y="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9BF9-43D4-4BA8-92F5-9229D56A2D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E175-E5DA-4F41-81F7-D13E28026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9BF9-43D4-4BA8-92F5-9229D56A2D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E175-E5DA-4F41-81F7-D13E28026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9BF9-43D4-4BA8-92F5-9229D56A2D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E175-E5DA-4F41-81F7-D13E28026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9BF9-43D4-4BA8-92F5-9229D56A2D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E175-E5DA-4F41-81F7-D13E28026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9BF9-43D4-4BA8-92F5-9229D56A2D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E175-E5DA-4F41-81F7-D13E28026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9BF9-43D4-4BA8-92F5-9229D56A2D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E175-E5DA-4F41-81F7-D13E28026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9BF9-43D4-4BA8-92F5-9229D56A2D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E175-E5DA-4F41-81F7-D13E28026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9BF9-43D4-4BA8-92F5-9229D56A2D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E175-E5DA-4F41-81F7-D13E28026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9BF9-43D4-4BA8-92F5-9229D56A2D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E175-E5DA-4F41-81F7-D13E28026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9BF9-43D4-4BA8-92F5-9229D56A2D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E175-E5DA-4F41-81F7-D13E28026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9BF9-43D4-4BA8-92F5-9229D56A2D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E175-E5DA-4F41-81F7-D13E28026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B9BF9-43D4-4BA8-92F5-9229D56A2D2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DE175-E5DA-4F41-81F7-D13E28026F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coming to the Cross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 Kangki dangi Ar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5720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Ni </a:t>
            </a:r>
            <a:r>
              <a:rPr lang="en-US" b="1" dirty="0" err="1" smtClean="0"/>
              <a:t>Kangki</a:t>
            </a:r>
            <a:r>
              <a:rPr lang="en-US" b="1" dirty="0" smtClean="0"/>
              <a:t> </a:t>
            </a:r>
            <a:r>
              <a:rPr lang="en-US" b="1" dirty="0" err="1" smtClean="0"/>
              <a:t>dangi</a:t>
            </a:r>
            <a:r>
              <a:rPr lang="en-US" b="1" dirty="0" smtClean="0"/>
              <a:t> </a:t>
            </a:r>
            <a:r>
              <a:rPr lang="en-US" b="1" dirty="0" err="1" smtClean="0"/>
              <a:t>Arur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90600"/>
            <a:ext cx="50292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</a:t>
            </a:r>
            <a:r>
              <a:rPr lang="en-US" sz="1600" b="1" dirty="0" err="1" smtClean="0">
                <a:solidFill>
                  <a:schemeClr val="tx1"/>
                </a:solidFill>
              </a:rPr>
              <a:t>Kangki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dangi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Arur</a:t>
            </a:r>
            <a:r>
              <a:rPr lang="en-US" sz="1600" b="1" dirty="0" smtClean="0">
                <a:solidFill>
                  <a:schemeClr val="tx1"/>
                </a:solidFill>
              </a:rPr>
              <a:t>, Ni </a:t>
            </a:r>
            <a:r>
              <a:rPr lang="en-US" sz="1600" b="1" dirty="0" err="1" smtClean="0">
                <a:solidFill>
                  <a:schemeClr val="tx1"/>
                </a:solidFill>
              </a:rPr>
              <a:t>sensaker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mokokmin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ajak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mesükshir</a:t>
            </a:r>
            <a:r>
              <a:rPr lang="en-US" sz="1600" b="1" dirty="0" smtClean="0">
                <a:solidFill>
                  <a:schemeClr val="tx1"/>
                </a:solidFill>
              </a:rPr>
              <a:t>;  </a:t>
            </a:r>
            <a:r>
              <a:rPr lang="en-US" sz="1600" b="1" dirty="0" err="1" smtClean="0">
                <a:solidFill>
                  <a:schemeClr val="tx1"/>
                </a:solidFill>
              </a:rPr>
              <a:t>Tekümtet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angutsü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Oba,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Ne </a:t>
            </a:r>
            <a:r>
              <a:rPr lang="en-US" sz="1600" b="1" dirty="0" err="1" smtClean="0">
                <a:solidFill>
                  <a:srgbClr val="FF0000"/>
                </a:solidFill>
              </a:rPr>
              <a:t>dak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imlar</a:t>
            </a:r>
            <a:r>
              <a:rPr lang="en-US" sz="1600" b="1" dirty="0" smtClean="0">
                <a:solidFill>
                  <a:srgbClr val="FF0000"/>
                </a:solidFill>
              </a:rPr>
              <a:t>, Na </a:t>
            </a:r>
            <a:r>
              <a:rPr lang="en-US" sz="1600" b="1" dirty="0" err="1" smtClean="0">
                <a:solidFill>
                  <a:srgbClr val="FF0000"/>
                </a:solidFill>
              </a:rPr>
              <a:t>Kaivari</a:t>
            </a:r>
            <a:r>
              <a:rPr lang="en-US" sz="1600" b="1" dirty="0" smtClean="0">
                <a:solidFill>
                  <a:srgbClr val="FF0000"/>
                </a:solidFill>
              </a:rPr>
              <a:t> San </a:t>
            </a:r>
            <a:r>
              <a:rPr lang="en-US" sz="1600" b="1" dirty="0" err="1" smtClean="0">
                <a:solidFill>
                  <a:srgbClr val="FF0000"/>
                </a:solidFill>
              </a:rPr>
              <a:t>Chanu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Ne </a:t>
            </a:r>
            <a:r>
              <a:rPr lang="en-US" sz="1600" b="1" dirty="0" err="1" smtClean="0">
                <a:solidFill>
                  <a:srgbClr val="FF0000"/>
                </a:solidFill>
              </a:rPr>
              <a:t>kangki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nung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mokremer</a:t>
            </a:r>
            <a:r>
              <a:rPr lang="en-US" sz="1600" b="1" dirty="0" smtClean="0">
                <a:solidFill>
                  <a:srgbClr val="FF0000"/>
                </a:solidFill>
              </a:rPr>
              <a:t>; Tang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kümtetjangma</a:t>
            </a:r>
            <a:r>
              <a:rPr lang="en-US" sz="1600" b="1" dirty="0" smtClean="0">
                <a:solidFill>
                  <a:srgbClr val="FF0000"/>
                </a:solidFill>
              </a:rPr>
              <a:t> no.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Talangka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Na </a:t>
            </a:r>
            <a:r>
              <a:rPr lang="en-US" sz="1600" b="1" dirty="0" err="1" smtClean="0">
                <a:solidFill>
                  <a:schemeClr val="tx1"/>
                </a:solidFill>
              </a:rPr>
              <a:t>bushir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Talangka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majung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benshi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kü</a:t>
            </a:r>
            <a:r>
              <a:rPr lang="en-US" sz="1600" b="1" dirty="0" smtClean="0">
                <a:solidFill>
                  <a:schemeClr val="tx1"/>
                </a:solidFill>
              </a:rPr>
              <a:t> dang </a:t>
            </a:r>
            <a:r>
              <a:rPr lang="en-US" sz="1600" b="1" dirty="0" err="1" smtClean="0">
                <a:solidFill>
                  <a:schemeClr val="tx1"/>
                </a:solidFill>
              </a:rPr>
              <a:t>ashir</a:t>
            </a:r>
            <a:r>
              <a:rPr lang="en-US" sz="1600" b="1" dirty="0" smtClean="0">
                <a:solidFill>
                  <a:schemeClr val="tx1"/>
                </a:solidFill>
              </a:rPr>
              <a:t>; ‘Ni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temanen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tokdi</a:t>
            </a:r>
            <a:r>
              <a:rPr lang="en-US" sz="1600" b="1" dirty="0" smtClean="0">
                <a:solidFill>
                  <a:schemeClr val="tx1"/>
                </a:solidFill>
              </a:rPr>
              <a:t>’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Ku </a:t>
            </a:r>
            <a:r>
              <a:rPr lang="en-US" sz="1600" b="1" dirty="0" err="1" smtClean="0">
                <a:solidFill>
                  <a:schemeClr val="tx1"/>
                </a:solidFill>
              </a:rPr>
              <a:t>meyong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ajak</a:t>
            </a:r>
            <a:r>
              <a:rPr lang="en-US" sz="1600" b="1" dirty="0" smtClean="0">
                <a:solidFill>
                  <a:schemeClr val="tx1"/>
                </a:solidFill>
              </a:rPr>
              <a:t> Ne </a:t>
            </a:r>
            <a:r>
              <a:rPr lang="en-US" sz="1600" b="1" dirty="0" err="1" smtClean="0">
                <a:solidFill>
                  <a:schemeClr val="tx1"/>
                </a:solidFill>
              </a:rPr>
              <a:t>nem</a:t>
            </a:r>
            <a:r>
              <a:rPr lang="en-US" sz="1600" b="1" dirty="0" smtClean="0">
                <a:solidFill>
                  <a:schemeClr val="tx1"/>
                </a:solidFill>
              </a:rPr>
              <a:t>, Ku </a:t>
            </a:r>
            <a:r>
              <a:rPr lang="en-US" sz="1600" b="1" dirty="0" err="1" smtClean="0">
                <a:solidFill>
                  <a:schemeClr val="tx1"/>
                </a:solidFill>
              </a:rPr>
              <a:t>tembar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mapang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Rongsen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Tanela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aser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temang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  <a:r>
              <a:rPr lang="en-US" sz="1600" b="1" dirty="0" err="1" smtClean="0">
                <a:solidFill>
                  <a:schemeClr val="tx1"/>
                </a:solidFill>
              </a:rPr>
              <a:t>Teti</a:t>
            </a:r>
            <a:r>
              <a:rPr lang="en-US" sz="1600" b="1" dirty="0" smtClean="0">
                <a:solidFill>
                  <a:schemeClr val="tx1"/>
                </a:solidFill>
              </a:rPr>
              <a:t> Ne </a:t>
            </a:r>
            <a:r>
              <a:rPr lang="en-US" sz="1600" b="1" dirty="0" err="1" smtClean="0">
                <a:solidFill>
                  <a:schemeClr val="tx1"/>
                </a:solidFill>
              </a:rPr>
              <a:t>nem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agutsur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nangzükba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amanger</a:t>
            </a:r>
            <a:r>
              <a:rPr lang="en-US" sz="1600" b="1" dirty="0" smtClean="0">
                <a:solidFill>
                  <a:schemeClr val="tx1"/>
                </a:solidFill>
              </a:rPr>
              <a:t>, Pa </a:t>
            </a:r>
            <a:r>
              <a:rPr lang="en-US" sz="1600" b="1" dirty="0" err="1" smtClean="0">
                <a:solidFill>
                  <a:schemeClr val="tx1"/>
                </a:solidFill>
              </a:rPr>
              <a:t>züi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shitokogo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Ali </a:t>
            </a:r>
            <a:r>
              <a:rPr lang="en-US" sz="1600" b="1" dirty="0" err="1" smtClean="0">
                <a:solidFill>
                  <a:schemeClr val="tx1"/>
                </a:solidFill>
              </a:rPr>
              <a:t>nung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apudaker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  <a:r>
              <a:rPr lang="en-US" sz="1600" b="1" dirty="0" err="1" smtClean="0">
                <a:solidFill>
                  <a:schemeClr val="tx1"/>
                </a:solidFill>
              </a:rPr>
              <a:t>Khrista</a:t>
            </a:r>
            <a:r>
              <a:rPr lang="en-US" sz="1600" b="1" dirty="0" smtClean="0">
                <a:solidFill>
                  <a:schemeClr val="tx1"/>
                </a:solidFill>
              </a:rPr>
              <a:t> den </a:t>
            </a:r>
            <a:r>
              <a:rPr lang="en-US" sz="1600" b="1" dirty="0" err="1" smtClean="0">
                <a:solidFill>
                  <a:schemeClr val="tx1"/>
                </a:solidFill>
              </a:rPr>
              <a:t>angenloker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99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Ni Kangki dangi Arur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 Kangki dangi Arur hausa</dc:title>
  <dc:creator>FRONT</dc:creator>
  <cp:lastModifiedBy>FRONT</cp:lastModifiedBy>
  <cp:revision>18</cp:revision>
  <dcterms:created xsi:type="dcterms:W3CDTF">2025-05-09T22:57:41Z</dcterms:created>
  <dcterms:modified xsi:type="dcterms:W3CDTF">2025-05-13T15:25:49Z</dcterms:modified>
</cp:coreProperties>
</file>