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2D34-6F6B-4B5B-BCD2-01C4BFD3FAFE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732D-C53B-410D-AAA4-C4545DCFB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2D34-6F6B-4B5B-BCD2-01C4BFD3FAFE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732D-C53B-410D-AAA4-C4545DCFB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2D34-6F6B-4B5B-BCD2-01C4BFD3FAFE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732D-C53B-410D-AAA4-C4545DCFB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2D34-6F6B-4B5B-BCD2-01C4BFD3FAFE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732D-C53B-410D-AAA4-C4545DCFB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2D34-6F6B-4B5B-BCD2-01C4BFD3FAFE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732D-C53B-410D-AAA4-C4545DCFB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2D34-6F6B-4B5B-BCD2-01C4BFD3FAFE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732D-C53B-410D-AAA4-C4545DCFB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2D34-6F6B-4B5B-BCD2-01C4BFD3FAFE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732D-C53B-410D-AAA4-C4545DCFB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2D34-6F6B-4B5B-BCD2-01C4BFD3FAFE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732D-C53B-410D-AAA4-C4545DCFB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2D34-6F6B-4B5B-BCD2-01C4BFD3FAFE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732D-C53B-410D-AAA4-C4545DCFB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2D34-6F6B-4B5B-BCD2-01C4BFD3FAFE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732D-C53B-410D-AAA4-C4545DCFB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2D34-6F6B-4B5B-BCD2-01C4BFD3FAFE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732D-C53B-410D-AAA4-C4545DCFBD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C2D34-6F6B-4B5B-BCD2-01C4BFD3FAFE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732D-C53B-410D-AAA4-C4545DCFBD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w Thank We All Our God piano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Nga</a:t>
            </a:r>
            <a:r>
              <a:rPr lang="en-US" b="1" dirty="0" smtClean="0"/>
              <a:t> </a:t>
            </a:r>
            <a:r>
              <a:rPr lang="en-US" b="1" dirty="0" err="1" smtClean="0"/>
              <a:t>titendo</a:t>
            </a:r>
            <a:r>
              <a:rPr lang="en-US" b="1" dirty="0" smtClean="0"/>
              <a:t> </a:t>
            </a:r>
            <a:r>
              <a:rPr lang="en-US" b="1" dirty="0" err="1" smtClean="0"/>
              <a:t>Mwari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"/>
            <a:ext cx="7772400" cy="44196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I.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titendo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Wakatiponisa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Wakaehengeta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Wakakomborera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nhambwe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dzese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zwipo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zwizhinzhi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zwino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Pehlo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atifadze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runyararo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Akotse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tsitsi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Atitungamidze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Atisunungure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kuyipa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tiwirikidze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Baba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Makuru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Mudzimu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Unogara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zwese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Zwinowirikidza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dzese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Amen!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86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Nga titendo Mwari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Nga titendo Mwari SHONA</dc:title>
  <dc:creator>FRONT</dc:creator>
  <cp:lastModifiedBy>FRONT</cp:lastModifiedBy>
  <cp:revision>8</cp:revision>
  <dcterms:created xsi:type="dcterms:W3CDTF">2024-09-21T20:18:07Z</dcterms:created>
  <dcterms:modified xsi:type="dcterms:W3CDTF">2025-05-16T17:00:16Z</dcterms:modified>
</cp:coreProperties>
</file>