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>
        <p:scale>
          <a:sx n="136" d="100"/>
          <a:sy n="136" d="100"/>
        </p:scale>
        <p:origin x="540" y="25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9431E-727B-44A4-8086-E2C62AD8CF76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0D5FF-32F5-4D4A-B15E-49CC1E23A3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9431E-727B-44A4-8086-E2C62AD8CF76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0D5FF-32F5-4D4A-B15E-49CC1E23A3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9431E-727B-44A4-8086-E2C62AD8CF76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0D5FF-32F5-4D4A-B15E-49CC1E23A3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9431E-727B-44A4-8086-E2C62AD8CF76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0D5FF-32F5-4D4A-B15E-49CC1E23A3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9431E-727B-44A4-8086-E2C62AD8CF76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0D5FF-32F5-4D4A-B15E-49CC1E23A3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9431E-727B-44A4-8086-E2C62AD8CF76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0D5FF-32F5-4D4A-B15E-49CC1E23A3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9431E-727B-44A4-8086-E2C62AD8CF76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0D5FF-32F5-4D4A-B15E-49CC1E23A3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9431E-727B-44A4-8086-E2C62AD8CF76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0D5FF-32F5-4D4A-B15E-49CC1E23A3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9431E-727B-44A4-8086-E2C62AD8CF76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0D5FF-32F5-4D4A-B15E-49CC1E23A3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9431E-727B-44A4-8086-E2C62AD8CF76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0D5FF-32F5-4D4A-B15E-49CC1E23A3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9431E-727B-44A4-8086-E2C62AD8CF76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0D5FF-32F5-4D4A-B15E-49CC1E23A3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39431E-727B-44A4-8086-E2C62AD8CF76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00D5FF-32F5-4D4A-B15E-49CC1E23A39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eneath the Cross of Jesus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neath the Cross of Jesus piano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4600" y="228600"/>
            <a:ext cx="4114800" cy="68580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Nataka</a:t>
            </a:r>
            <a:r>
              <a:rPr lang="en-US" b="1" dirty="0"/>
              <a:t> </a:t>
            </a:r>
            <a:r>
              <a:rPr lang="en-US" b="1" dirty="0" err="1" smtClean="0"/>
              <a:t>kusimama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143000"/>
            <a:ext cx="4343400" cy="42672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Nataka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kusimama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chini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msalaba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kivuli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cha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mwamba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wakati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mchana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maji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nyikani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kambi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safarini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hapa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nitapumzika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kali.</a:t>
            </a:r>
            <a:endParaRPr lang="en-US" sz="16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dirty="0" smtClean="0"/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Mahali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chini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msalaba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hapo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ninaona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upendo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Yakobo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alivyoona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ndotoni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zamani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aliowambwa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ngazi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Mungu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msalaba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alikufa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Alikufa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tuokoke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tuliopotea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Ninastaajabu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kabisa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Ni mambo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mawili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Kwake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upendo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kwangu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mimi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Wataka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kuonana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mbinguni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Yakupasa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kukaa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kwanza,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chini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kweli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chache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mateso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shaka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Halafu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pasipo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mwisho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furaha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Bwana!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65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Nataka kusimama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Nataka kusimama  Swahili hymn</dc:title>
  <dc:creator>FRONT</dc:creator>
  <cp:lastModifiedBy>FRONT</cp:lastModifiedBy>
  <cp:revision>10</cp:revision>
  <dcterms:created xsi:type="dcterms:W3CDTF">2025-01-07T18:26:50Z</dcterms:created>
  <dcterms:modified xsi:type="dcterms:W3CDTF">2025-05-05T14:46:41Z</dcterms:modified>
</cp:coreProperties>
</file>