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37A4-C3BE-4838-BE5C-A6FB4E3E9621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F578-F45E-449B-B446-D6475F819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37A4-C3BE-4838-BE5C-A6FB4E3E9621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F578-F45E-449B-B446-D6475F819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37A4-C3BE-4838-BE5C-A6FB4E3E9621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F578-F45E-449B-B446-D6475F819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37A4-C3BE-4838-BE5C-A6FB4E3E9621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F578-F45E-449B-B446-D6475F819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37A4-C3BE-4838-BE5C-A6FB4E3E9621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F578-F45E-449B-B446-D6475F819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37A4-C3BE-4838-BE5C-A6FB4E3E9621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F578-F45E-449B-B446-D6475F819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37A4-C3BE-4838-BE5C-A6FB4E3E9621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F578-F45E-449B-B446-D6475F819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37A4-C3BE-4838-BE5C-A6FB4E3E9621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F578-F45E-449B-B446-D6475F819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37A4-C3BE-4838-BE5C-A6FB4E3E9621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F578-F45E-449B-B446-D6475F819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37A4-C3BE-4838-BE5C-A6FB4E3E9621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F578-F45E-449B-B446-D6475F819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37A4-C3BE-4838-BE5C-A6FB4E3E9621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F578-F45E-449B-B446-D6475F819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37A4-C3BE-4838-BE5C-A6FB4E3E9621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3F578-F45E-449B-B446-D6475F819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igher Ground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ningkamot ko pagtung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60960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Naningkamot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pagtungas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1219200"/>
            <a:ext cx="5410200" cy="41910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Naningkamot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pagtungas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matag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adlaw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paitaas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Kanunay’ng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nangaliya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ning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dapita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ako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dad-a.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Ginoo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patinduga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dapit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nga</a:t>
            </a:r>
            <a:r>
              <a:rPr lang="en-US" b="1" dirty="0" smtClean="0">
                <a:solidFill>
                  <a:srgbClr val="FF0000"/>
                </a:solidFill>
              </a:rPr>
              <a:t> may </a:t>
            </a:r>
            <a:r>
              <a:rPr lang="en-US" b="1" dirty="0" err="1" smtClean="0">
                <a:solidFill>
                  <a:srgbClr val="FF0000"/>
                </a:solidFill>
              </a:rPr>
              <a:t>pagdaug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May </a:t>
            </a:r>
            <a:r>
              <a:rPr lang="en-US" b="1" dirty="0" err="1" smtClean="0">
                <a:solidFill>
                  <a:srgbClr val="FF0000"/>
                </a:solidFill>
              </a:rPr>
              <a:t>hataas</a:t>
            </a:r>
            <a:r>
              <a:rPr lang="en-US" b="1" dirty="0" smtClean="0">
                <a:solidFill>
                  <a:srgbClr val="FF0000"/>
                </a:solidFill>
              </a:rPr>
              <a:t> pa </a:t>
            </a:r>
            <a:r>
              <a:rPr lang="en-US" b="1" dirty="0" err="1" smtClean="0">
                <a:solidFill>
                  <a:srgbClr val="FF0000"/>
                </a:solidFill>
              </a:rPr>
              <a:t>nga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dapit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ginoo</a:t>
            </a:r>
            <a:r>
              <a:rPr lang="en-US" b="1" dirty="0" smtClean="0">
                <a:solidFill>
                  <a:srgbClr val="FF0000"/>
                </a:solidFill>
              </a:rPr>
              <a:t> dad-a </a:t>
            </a:r>
            <a:r>
              <a:rPr lang="en-US" b="1" dirty="0" err="1" smtClean="0">
                <a:solidFill>
                  <a:srgbClr val="FF0000"/>
                </a:solidFill>
              </a:rPr>
              <a:t>ko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didto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Mao </a:t>
            </a:r>
            <a:r>
              <a:rPr lang="en-US" b="1" dirty="0" err="1" smtClean="0">
                <a:solidFill>
                  <a:schemeClr val="bg1"/>
                </a:solidFill>
              </a:rPr>
              <a:t>kining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tinguha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nga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akong</a:t>
            </a:r>
            <a:r>
              <a:rPr lang="en-US" b="1" dirty="0" smtClean="0">
                <a:solidFill>
                  <a:schemeClr val="bg1"/>
                </a:solidFill>
              </a:rPr>
              <a:t> dag-on </a:t>
            </a:r>
            <a:r>
              <a:rPr lang="en-US" b="1" dirty="0" err="1" smtClean="0">
                <a:solidFill>
                  <a:schemeClr val="bg1"/>
                </a:solidFill>
              </a:rPr>
              <a:t>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sala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Sa </a:t>
            </a:r>
            <a:r>
              <a:rPr lang="en-US" b="1" dirty="0" err="1" smtClean="0">
                <a:solidFill>
                  <a:schemeClr val="bg1"/>
                </a:solidFill>
              </a:rPr>
              <a:t>pagtoo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nabati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huni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kadaugan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Buot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nga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malantawan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dan-ag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himaya</a:t>
            </a:r>
            <a:r>
              <a:rPr lang="en-US" b="1" dirty="0" smtClean="0">
                <a:solidFill>
                  <a:schemeClr val="bg1"/>
                </a:solidFill>
              </a:rPr>
              <a:t> mo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Kanunay’ng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nangaliya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ko</a:t>
            </a:r>
            <a:r>
              <a:rPr lang="en-US" b="1" dirty="0" smtClean="0">
                <a:solidFill>
                  <a:schemeClr val="bg1"/>
                </a:solidFill>
              </a:rPr>
              <a:t> dad-on </a:t>
            </a:r>
            <a:r>
              <a:rPr lang="en-US" b="1" dirty="0" err="1" smtClean="0">
                <a:solidFill>
                  <a:schemeClr val="bg1"/>
                </a:solidFill>
              </a:rPr>
              <a:t>ko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himaya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mo.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72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Naningkamot ko pagtungas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Naningkamot ko pagtungas cebuano</dc:title>
  <dc:creator>FRONT</dc:creator>
  <cp:lastModifiedBy>FRONT</cp:lastModifiedBy>
  <cp:revision>8</cp:revision>
  <dcterms:created xsi:type="dcterms:W3CDTF">2025-05-22T20:02:56Z</dcterms:created>
  <dcterms:modified xsi:type="dcterms:W3CDTF">2025-05-23T16:34:38Z</dcterms:modified>
</cp:coreProperties>
</file>