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E34A-EF8E-4B4D-B548-FC69D7581EE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81C3-EAF9-4445-BB68-CD7078251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E34A-EF8E-4B4D-B548-FC69D7581EE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81C3-EAF9-4445-BB68-CD7078251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E34A-EF8E-4B4D-B548-FC69D7581EE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81C3-EAF9-4445-BB68-CD7078251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E34A-EF8E-4B4D-B548-FC69D7581EE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81C3-EAF9-4445-BB68-CD7078251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E34A-EF8E-4B4D-B548-FC69D7581EE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81C3-EAF9-4445-BB68-CD7078251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E34A-EF8E-4B4D-B548-FC69D7581EE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81C3-EAF9-4445-BB68-CD7078251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E34A-EF8E-4B4D-B548-FC69D7581EE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81C3-EAF9-4445-BB68-CD7078251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E34A-EF8E-4B4D-B548-FC69D7581EE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81C3-EAF9-4445-BB68-CD7078251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E34A-EF8E-4B4D-B548-FC69D7581EE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81C3-EAF9-4445-BB68-CD7078251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E34A-EF8E-4B4D-B548-FC69D7581EE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81C3-EAF9-4445-BB68-CD7078251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E34A-EF8E-4B4D-B548-FC69D7581EE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81C3-EAF9-4445-BB68-CD7078251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FE34A-EF8E-4B4D-B548-FC69D7581EE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881C3-EAF9-4445-BB68-CD7078251A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kiza Ndamarama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0"/>
            <a:ext cx="5000660" cy="50004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Mukiza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Ndamaramaje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662" y="642918"/>
            <a:ext cx="8572560" cy="507209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Mukiza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ndamaramaje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Ndatwaranira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kugera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Ku </a:t>
            </a:r>
            <a:r>
              <a:rPr lang="en-US" sz="1600" b="1" dirty="0" err="1" smtClean="0">
                <a:solidFill>
                  <a:schemeClr val="bg1"/>
                </a:solidFill>
              </a:rPr>
              <a:t>rugero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runkwiriye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Mwami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mfasha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ndusheho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Gusubiramo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Nzamura</a:t>
            </a:r>
            <a:r>
              <a:rPr lang="en-US" sz="1600" b="1" dirty="0" smtClean="0">
                <a:solidFill>
                  <a:srgbClr val="FF0000"/>
                </a:solidFill>
              </a:rPr>
              <a:t> maze </a:t>
            </a:r>
            <a:r>
              <a:rPr lang="en-US" sz="1600" b="1" dirty="0" err="1" smtClean="0">
                <a:solidFill>
                  <a:srgbClr val="FF0000"/>
                </a:solidFill>
              </a:rPr>
              <a:t>nger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aho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Wangeneye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Mwami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wanjye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 </a:t>
            </a:r>
            <a:r>
              <a:rPr lang="en-US" sz="1600" b="1" dirty="0" err="1" smtClean="0">
                <a:solidFill>
                  <a:srgbClr val="FF0000"/>
                </a:solidFill>
              </a:rPr>
              <a:t>rugero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rusumbyeho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Mwami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mfasha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ndusheho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Nta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ngifit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umutima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kuguma</a:t>
            </a:r>
            <a:r>
              <a:rPr lang="en-US" sz="1600" b="1" dirty="0" smtClean="0">
                <a:solidFill>
                  <a:schemeClr val="bg1"/>
                </a:solidFill>
              </a:rPr>
              <a:t> mu </a:t>
            </a:r>
            <a:r>
              <a:rPr lang="en-US" sz="1600" b="1" dirty="0" err="1" smtClean="0">
                <a:solidFill>
                  <a:schemeClr val="bg1"/>
                </a:solidFill>
              </a:rPr>
              <a:t>by’iyi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Nubwo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bamwe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babikunda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Ngambiriye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kujya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mbere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Ndashaka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gusumb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iby’isi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Nubw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umwanz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anyibasiye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Kuko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namaze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kwizera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Yukw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Iman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izandengera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Ndashaka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kumaranira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Kurabukw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ubwiza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bwawe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Ariko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nkomeze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nsenge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Ngez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ubwo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nzager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wawe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102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Mukiza Ndamaramaje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Mukiza Ndamaramaje</dc:title>
  <dc:creator>mary</dc:creator>
  <cp:lastModifiedBy>FRONT</cp:lastModifiedBy>
  <cp:revision>7</cp:revision>
  <dcterms:created xsi:type="dcterms:W3CDTF">2021-12-30T15:56:11Z</dcterms:created>
  <dcterms:modified xsi:type="dcterms:W3CDTF">2025-05-23T16:16:32Z</dcterms:modified>
</cp:coreProperties>
</file>