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51CD-C51E-4044-AE44-48DD2657B210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C8DA4-95E9-4523-B9B5-052494E15D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51CD-C51E-4044-AE44-48DD2657B210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C8DA4-95E9-4523-B9B5-052494E15D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51CD-C51E-4044-AE44-48DD2657B210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C8DA4-95E9-4523-B9B5-052494E15D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51CD-C51E-4044-AE44-48DD2657B210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C8DA4-95E9-4523-B9B5-052494E15D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51CD-C51E-4044-AE44-48DD2657B210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C8DA4-95E9-4523-B9B5-052494E15D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51CD-C51E-4044-AE44-48DD2657B210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C8DA4-95E9-4523-B9B5-052494E15D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51CD-C51E-4044-AE44-48DD2657B210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C8DA4-95E9-4523-B9B5-052494E15D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51CD-C51E-4044-AE44-48DD2657B210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C8DA4-95E9-4523-B9B5-052494E15D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51CD-C51E-4044-AE44-48DD2657B210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C8DA4-95E9-4523-B9B5-052494E15D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51CD-C51E-4044-AE44-48DD2657B210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C8DA4-95E9-4523-B9B5-052494E15D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51CD-C51E-4044-AE44-48DD2657B210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C8DA4-95E9-4523-B9B5-052494E15D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B51CD-C51E-4044-AE44-48DD2657B210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C8DA4-95E9-4523-B9B5-052494E15D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Mighty Fortress Is Our God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142852"/>
            <a:ext cx="6000792" cy="3624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b="1" dirty="0" smtClean="0"/>
              <a:t>Moćna </a:t>
            </a:r>
            <a:r>
              <a:rPr lang="vi-VN" b="1" dirty="0"/>
              <a:t>tvrđava je naš </a:t>
            </a:r>
            <a:r>
              <a:rPr lang="vi-VN" b="1" dirty="0" smtClean="0"/>
              <a:t>Bog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857232"/>
            <a:ext cx="8358246" cy="5090120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Moćna tvrđava je naš Bog,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Bedem nikada ne uspijevaju.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Naš pomagač je zbog poplava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Posmrtnih bolesti prevladava.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 još uvijek naš drevni neprijatelj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Zar tražiti da nam rade jad.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Njegov obrt i moć su super,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I, naoružani okrutnom mržnje,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zemlji nije bio ravan.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Jesmo li vlastitim snagama Confide,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Naša težnja bi se gube,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Nisu bili pravi čovjek na našoj strani,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Čovjek Božje vlastitom izboru.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Dost pitati tko to može biti?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Krist, to je on.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Gospodin Sabboth, njegovo ime,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 jedne dobi do iste,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on mora dobiti bitku.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iako ovaj svijet, s popunjena vragovi,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Ukoliko prijete nam poništiti,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Nećemo se bojati, jer Bog ima volje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Njegova istina da pobjedi kroz nas.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Princ Tame mračne,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drhtati nije za njega.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Njegov bijes možemo izdržati,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Jer, gle, njegova sudbina je siguran.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Jedna mala riječ će mu pala.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riječ iznad svih zemaljskih sila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zahvaljujući njima, ostaje.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Duh i darovi su naši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 njemu, koji s nama sideth.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Neka roba i rodbini go,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Ovaj smrtni život također.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Tijelo se može ubiti,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Božja istina, ostaje i dalje.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Njegovo kraljevstvo je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zauvijek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221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Moćna tvrđava je naš Bog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Moćna tvrđava je naš Bog </dc:title>
  <dc:creator>mary</dc:creator>
  <cp:lastModifiedBy>FRONT</cp:lastModifiedBy>
  <cp:revision>5</cp:revision>
  <dcterms:created xsi:type="dcterms:W3CDTF">2023-01-11T16:12:51Z</dcterms:created>
  <dcterms:modified xsi:type="dcterms:W3CDTF">2025-05-03T17:31:17Z</dcterms:modified>
</cp:coreProperties>
</file>