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5CA91-BE5E-4810-918D-B7208B0E0C97}" type="datetimeFigureOut">
              <a:rPr lang="en-US" smtClean="0"/>
              <a:pPr/>
              <a:t>5/27/2025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EB6C4-24C6-463D-B5D6-DAF651E927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5CA91-BE5E-4810-918D-B7208B0E0C97}" type="datetimeFigureOut">
              <a:rPr lang="en-US" smtClean="0"/>
              <a:pPr/>
              <a:t>5/27/2025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EB6C4-24C6-463D-B5D6-DAF651E927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5CA91-BE5E-4810-918D-B7208B0E0C97}" type="datetimeFigureOut">
              <a:rPr lang="en-US" smtClean="0"/>
              <a:pPr/>
              <a:t>5/27/2025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EB6C4-24C6-463D-B5D6-DAF651E927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5CA91-BE5E-4810-918D-B7208B0E0C97}" type="datetimeFigureOut">
              <a:rPr lang="en-US" smtClean="0"/>
              <a:pPr/>
              <a:t>5/27/2025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EB6C4-24C6-463D-B5D6-DAF651E927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5CA91-BE5E-4810-918D-B7208B0E0C97}" type="datetimeFigureOut">
              <a:rPr lang="en-US" smtClean="0"/>
              <a:pPr/>
              <a:t>5/27/2025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EB6C4-24C6-463D-B5D6-DAF651E927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5CA91-BE5E-4810-918D-B7208B0E0C97}" type="datetimeFigureOut">
              <a:rPr lang="en-US" smtClean="0"/>
              <a:pPr/>
              <a:t>5/27/2025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EB6C4-24C6-463D-B5D6-DAF651E927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5CA91-BE5E-4810-918D-B7208B0E0C97}" type="datetimeFigureOut">
              <a:rPr lang="en-US" smtClean="0"/>
              <a:pPr/>
              <a:t>5/27/2025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EB6C4-24C6-463D-B5D6-DAF651E927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5CA91-BE5E-4810-918D-B7208B0E0C97}" type="datetimeFigureOut">
              <a:rPr lang="en-US" smtClean="0"/>
              <a:pPr/>
              <a:t>5/27/2025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EB6C4-24C6-463D-B5D6-DAF651E927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5CA91-BE5E-4810-918D-B7208B0E0C97}" type="datetimeFigureOut">
              <a:rPr lang="en-US" smtClean="0"/>
              <a:pPr/>
              <a:t>5/27/2025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EB6C4-24C6-463D-B5D6-DAF651E927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5CA91-BE5E-4810-918D-B7208B0E0C97}" type="datetimeFigureOut">
              <a:rPr lang="en-US" smtClean="0"/>
              <a:pPr/>
              <a:t>5/27/2025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EB6C4-24C6-463D-B5D6-DAF651E927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5CA91-BE5E-4810-918D-B7208B0E0C97}" type="datetimeFigureOut">
              <a:rPr lang="en-US" smtClean="0"/>
              <a:pPr/>
              <a:t>5/27/2025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EB6C4-24C6-463D-B5D6-DAF651E927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15CA91-BE5E-4810-918D-B7208B0E0C97}" type="datetimeFigureOut">
              <a:rPr lang="en-US" smtClean="0"/>
              <a:pPr/>
              <a:t>5/27/2025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0EB6C4-24C6-463D-B5D6-DAF651E9273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예수 더 알기 원함은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Mera om Jesu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19400" y="1"/>
            <a:ext cx="3505200" cy="533400"/>
          </a:xfrm>
        </p:spPr>
        <p:txBody>
          <a:bodyPr>
            <a:normAutofit fontScale="90000"/>
          </a:bodyPr>
          <a:lstStyle/>
          <a:p>
            <a:r>
              <a:rPr lang="en-US" b="1" dirty="0" err="1" smtClean="0">
                <a:solidFill>
                  <a:schemeClr val="bg1"/>
                </a:solidFill>
              </a:rPr>
              <a:t>Mera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om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smtClean="0">
                <a:solidFill>
                  <a:schemeClr val="bg1"/>
                </a:solidFill>
              </a:rPr>
              <a:t>Jesus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762000"/>
            <a:ext cx="3657600" cy="3810000"/>
          </a:xfrm>
        </p:spPr>
        <p:txBody>
          <a:bodyPr>
            <a:noAutofit/>
          </a:bodyPr>
          <a:lstStyle/>
          <a:p>
            <a:pPr algn="l"/>
            <a:r>
              <a:rPr lang="sv-SE" sz="1600" b="1" dirty="0" smtClean="0">
                <a:solidFill>
                  <a:schemeClr val="bg1"/>
                </a:solidFill>
              </a:rPr>
              <a:t>Mera om Jesus Gud mig lär,</a:t>
            </a:r>
          </a:p>
          <a:p>
            <a:pPr algn="l"/>
            <a:r>
              <a:rPr lang="sv-SE" sz="1600" b="1" dirty="0" smtClean="0">
                <a:solidFill>
                  <a:schemeClr val="bg1"/>
                </a:solidFill>
              </a:rPr>
              <a:t>mer av Hans nåd min längtan är</a:t>
            </a:r>
          </a:p>
          <a:p>
            <a:pPr algn="l"/>
            <a:r>
              <a:rPr lang="sv-SE" sz="1600" b="1" dirty="0" smtClean="0">
                <a:solidFill>
                  <a:schemeClr val="bg1"/>
                </a:solidFill>
              </a:rPr>
              <a:t>Mer av Hans kärlek hjärtat giv,</a:t>
            </a:r>
          </a:p>
          <a:p>
            <a:pPr algn="l"/>
            <a:r>
              <a:rPr lang="sv-SE" sz="1600" b="1" dirty="0" smtClean="0">
                <a:solidFill>
                  <a:schemeClr val="bg1"/>
                </a:solidFill>
              </a:rPr>
              <a:t>mer av Hans kraft i vardagsliv</a:t>
            </a:r>
          </a:p>
          <a:p>
            <a:pPr algn="l"/>
            <a:endParaRPr lang="sv-SE" sz="1600" b="1" dirty="0" smtClean="0">
              <a:solidFill>
                <a:schemeClr val="bg1"/>
              </a:solidFill>
            </a:endParaRPr>
          </a:p>
          <a:p>
            <a:pPr algn="l"/>
            <a:r>
              <a:rPr lang="sv-SE" sz="1600" b="1" dirty="0" smtClean="0">
                <a:solidFill>
                  <a:srgbClr val="FF0000"/>
                </a:solidFill>
              </a:rPr>
              <a:t>Red</a:t>
            </a:r>
          </a:p>
          <a:p>
            <a:pPr algn="l"/>
            <a:r>
              <a:rPr lang="sv-SE" sz="1600" b="1" dirty="0" smtClean="0">
                <a:solidFill>
                  <a:srgbClr val="FF0000"/>
                </a:solidFill>
              </a:rPr>
              <a:t>Mer, mera av Jesus </a:t>
            </a:r>
          </a:p>
          <a:p>
            <a:pPr algn="l"/>
            <a:r>
              <a:rPr lang="sv-SE" sz="1600" b="1" dirty="0" smtClean="0">
                <a:solidFill>
                  <a:srgbClr val="FF0000"/>
                </a:solidFill>
              </a:rPr>
              <a:t>Mer, mera av Jesus</a:t>
            </a:r>
          </a:p>
          <a:p>
            <a:pPr algn="l"/>
            <a:r>
              <a:rPr lang="sv-SE" sz="1600" b="1" dirty="0" smtClean="0">
                <a:solidFill>
                  <a:srgbClr val="FF0000"/>
                </a:solidFill>
              </a:rPr>
              <a:t>Mer av Hans kärlek hjärtat giv</a:t>
            </a:r>
          </a:p>
          <a:p>
            <a:pPr algn="l"/>
            <a:r>
              <a:rPr lang="sv-SE" sz="1600" b="1" dirty="0" smtClean="0">
                <a:solidFill>
                  <a:srgbClr val="FF0000"/>
                </a:solidFill>
              </a:rPr>
              <a:t>Mer av Hans kraft i vardagsliv!</a:t>
            </a:r>
          </a:p>
          <a:p>
            <a:pPr algn="l"/>
            <a:endParaRPr lang="sv-SE" sz="1600" b="1" dirty="0" smtClean="0">
              <a:solidFill>
                <a:schemeClr val="bg1"/>
              </a:solidFill>
            </a:endParaRPr>
          </a:p>
          <a:p>
            <a:pPr algn="l"/>
            <a:r>
              <a:rPr lang="sv-SE" sz="1600" b="1" dirty="0" smtClean="0">
                <a:solidFill>
                  <a:schemeClr val="bg1"/>
                </a:solidFill>
              </a:rPr>
              <a:t>Mera om Jesus, O min Gud</a:t>
            </a:r>
          </a:p>
          <a:p>
            <a:pPr algn="l"/>
            <a:r>
              <a:rPr lang="sv-SE" sz="1600" b="1" dirty="0" smtClean="0">
                <a:solidFill>
                  <a:schemeClr val="bg1"/>
                </a:solidFill>
              </a:rPr>
              <a:t>Lär mig förstå hans helga bud</a:t>
            </a:r>
          </a:p>
          <a:p>
            <a:pPr algn="l"/>
            <a:r>
              <a:rPr lang="sv-SE" sz="1600" b="1" dirty="0" smtClean="0">
                <a:solidFill>
                  <a:schemeClr val="bg1"/>
                </a:solidFill>
              </a:rPr>
              <a:t>Helig Ande, lär mig se</a:t>
            </a:r>
          </a:p>
          <a:p>
            <a:pPr algn="l"/>
            <a:r>
              <a:rPr lang="sv-SE" sz="1600" b="1" dirty="0" smtClean="0">
                <a:solidFill>
                  <a:schemeClr val="bg1"/>
                </a:solidFill>
              </a:rPr>
              <a:t>Mer av vad Jesus har att ge</a:t>
            </a:r>
          </a:p>
          <a:p>
            <a:pPr algn="l"/>
            <a:endParaRPr lang="sv-SE" sz="1600" b="1" dirty="0" smtClean="0">
              <a:solidFill>
                <a:schemeClr val="bg1"/>
              </a:solidFill>
            </a:endParaRPr>
          </a:p>
          <a:p>
            <a:pPr algn="l"/>
            <a:r>
              <a:rPr lang="sv-SE" sz="1600" b="1" dirty="0" smtClean="0">
                <a:solidFill>
                  <a:schemeClr val="bg1"/>
                </a:solidFill>
              </a:rPr>
              <a:t>Mera om Jesus, ständigt mer</a:t>
            </a:r>
          </a:p>
          <a:p>
            <a:pPr algn="l"/>
            <a:r>
              <a:rPr lang="sv-SE" sz="1600" b="1" dirty="0" smtClean="0">
                <a:solidFill>
                  <a:schemeClr val="bg1"/>
                </a:solidFill>
              </a:rPr>
              <a:t>Tills jag för evigt Honom ser</a:t>
            </a:r>
          </a:p>
          <a:p>
            <a:pPr algn="l"/>
            <a:r>
              <a:rPr lang="sv-SE" sz="1600" b="1" dirty="0" smtClean="0">
                <a:solidFill>
                  <a:schemeClr val="bg1"/>
                </a:solidFill>
              </a:rPr>
              <a:t>Och med de heliga en gång</a:t>
            </a:r>
          </a:p>
          <a:p>
            <a:pPr algn="l"/>
            <a:r>
              <a:rPr lang="sv-SE" sz="1600" b="1" dirty="0" smtClean="0">
                <a:solidFill>
                  <a:schemeClr val="bg1"/>
                </a:solidFill>
              </a:rPr>
              <a:t>Evigt får sjunga lammets sång</a:t>
            </a:r>
            <a:endParaRPr lang="en-US" sz="16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</TotalTime>
  <Words>103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Mera om Jesus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Mera om Jesus SWEDISH</dc:title>
  <dc:creator>FRONT</dc:creator>
  <cp:lastModifiedBy>FRONT</cp:lastModifiedBy>
  <cp:revision>9</cp:revision>
  <dcterms:created xsi:type="dcterms:W3CDTF">2024-09-22T00:19:36Z</dcterms:created>
  <dcterms:modified xsi:type="dcterms:W3CDTF">2025-05-27T18:05:04Z</dcterms:modified>
</cp:coreProperties>
</file>