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02CCE-6F9B-4D56-9748-4969FF7BB89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B5FFF-A4EC-435F-933A-E7DAF8678C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áľov Krá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"/>
            <a:ext cx="2590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Kráľov</a:t>
            </a:r>
            <a:r>
              <a:rPr lang="en-US" b="1" dirty="0"/>
              <a:t> </a:t>
            </a:r>
            <a:r>
              <a:rPr lang="en-US" b="1" dirty="0" err="1" smtClean="0"/>
              <a:t>Kráľ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57200"/>
            <a:ext cx="8839200" cy="6705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Čakať</a:t>
            </a:r>
            <a:r>
              <a:rPr lang="en-US" sz="1600" b="1" dirty="0">
                <a:solidFill>
                  <a:schemeClr val="tx1"/>
                </a:solidFill>
              </a:rPr>
              <a:t> v </a:t>
            </a:r>
            <a:r>
              <a:rPr lang="en-US" sz="1600" b="1" dirty="0" err="1">
                <a:solidFill>
                  <a:schemeClr val="tx1"/>
                </a:solidFill>
              </a:rPr>
              <a:t>tme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bol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raz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náš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údel</a:t>
            </a:r>
            <a:r>
              <a:rPr lang="en-US" sz="1600" b="1" dirty="0">
                <a:solidFill>
                  <a:schemeClr val="tx1"/>
                </a:solidFill>
              </a:rPr>
              <a:t>,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 err="1">
                <a:solidFill>
                  <a:schemeClr val="tx1"/>
                </a:solidFill>
              </a:rPr>
              <a:t>bez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nádeje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en-US" sz="1600" b="1" dirty="0" err="1">
                <a:solidFill>
                  <a:schemeClr val="tx1"/>
                </a:solidFill>
              </a:rPr>
              <a:t>bez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cieľa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Ty </a:t>
            </a:r>
            <a:r>
              <a:rPr lang="en-US" sz="1600" b="1" dirty="0" err="1">
                <a:solidFill>
                  <a:schemeClr val="tx1"/>
                </a:solidFill>
              </a:rPr>
              <a:t>však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otvoril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srdce</a:t>
            </a:r>
            <a:r>
              <a:rPr lang="en-US" sz="1600" b="1" dirty="0">
                <a:solidFill>
                  <a:schemeClr val="tx1"/>
                </a:solidFill>
              </a:rPr>
              <a:t>,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v </a:t>
            </a:r>
            <a:r>
              <a:rPr lang="en-US" sz="1600" b="1" dirty="0" err="1">
                <a:solidFill>
                  <a:schemeClr val="tx1"/>
                </a:solidFill>
              </a:rPr>
              <a:t>Ňom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dar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en-US" sz="1600" b="1" dirty="0" err="1">
                <a:solidFill>
                  <a:schemeClr val="tx1"/>
                </a:solidFill>
              </a:rPr>
              <a:t>čo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nik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nepoznal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 err="1">
                <a:solidFill>
                  <a:schemeClr val="tx1"/>
                </a:solidFill>
              </a:rPr>
              <a:t>Prepísal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ľudstva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príbeh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 err="1">
                <a:solidFill>
                  <a:schemeClr val="tx1"/>
                </a:solidFill>
              </a:rPr>
              <a:t>naplnil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sám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proroctvo</a:t>
            </a:r>
            <a:r>
              <a:rPr lang="en-US" sz="1600" b="1" dirty="0">
                <a:solidFill>
                  <a:schemeClr val="tx1"/>
                </a:solidFill>
              </a:rPr>
              <a:t>,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 err="1">
                <a:solidFill>
                  <a:schemeClr val="tx1"/>
                </a:solidFill>
              </a:rPr>
              <a:t>keď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si</a:t>
            </a:r>
            <a:r>
              <a:rPr lang="en-US" sz="1600" b="1" dirty="0">
                <a:solidFill>
                  <a:schemeClr val="tx1"/>
                </a:solidFill>
              </a:rPr>
              <a:t> z </a:t>
            </a:r>
            <a:r>
              <a:rPr lang="en-US" sz="1600" b="1" dirty="0" err="1">
                <a:solidFill>
                  <a:schemeClr val="tx1"/>
                </a:solidFill>
              </a:rPr>
              <a:t>miesta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večnej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slávy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 err="1">
                <a:solidFill>
                  <a:schemeClr val="tx1"/>
                </a:solidFill>
              </a:rPr>
              <a:t>zišiel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en-US" sz="1600" b="1" dirty="0" err="1">
                <a:solidFill>
                  <a:schemeClr val="tx1"/>
                </a:solidFill>
              </a:rPr>
              <a:t>stal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sa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dieťaťom</a:t>
            </a:r>
            <a:r>
              <a:rPr lang="en-US" sz="1600" b="1" dirty="0">
                <a:solidFill>
                  <a:schemeClr val="tx1"/>
                </a:solidFill>
              </a:rPr>
              <a:t>.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Príď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až</a:t>
            </a:r>
            <a:r>
              <a:rPr lang="en-US" sz="1600" b="1" dirty="0" smtClean="0">
                <a:solidFill>
                  <a:srgbClr val="FF0000"/>
                </a:solidFill>
              </a:rPr>
              <a:t> k </a:t>
            </a:r>
            <a:r>
              <a:rPr lang="en-US" sz="1600" b="1" dirty="0" err="1" smtClean="0">
                <a:solidFill>
                  <a:srgbClr val="FF0000"/>
                </a:solidFill>
              </a:rPr>
              <a:t>trónu</a:t>
            </a:r>
            <a:r>
              <a:rPr lang="en-US" sz="1600" b="1" dirty="0" smtClean="0">
                <a:solidFill>
                  <a:srgbClr val="FF0000"/>
                </a:solidFill>
              </a:rPr>
              <a:t> s </a:t>
            </a:r>
            <a:r>
              <a:rPr lang="en-US" sz="1600" b="1" dirty="0" err="1" smtClean="0">
                <a:solidFill>
                  <a:srgbClr val="FF0000"/>
                </a:solidFill>
              </a:rPr>
              <a:t>piesňou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chvál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viesť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vnútri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Duchom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daj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Príď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pred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slávny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Majestát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Vládu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naveky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kráľov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Kráľ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zjavil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svetu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pravdu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základ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Tvojho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kráľovstva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Aby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doň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vziať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mohol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najväčšiu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obeť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 </a:t>
            </a:r>
            <a:r>
              <a:rPr lang="en-US" sz="1600" b="1" dirty="0" err="1" smtClean="0">
                <a:solidFill>
                  <a:schemeClr val="tx1"/>
                </a:solidFill>
              </a:rPr>
              <a:t>keď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strašný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boj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Ťa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zmáhal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zahliadol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svetielko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vediac</a:t>
            </a:r>
            <a:r>
              <a:rPr lang="en-US" sz="1600" b="1" dirty="0" smtClean="0">
                <a:solidFill>
                  <a:schemeClr val="tx1"/>
                </a:solidFill>
              </a:rPr>
              <a:t>, to je </a:t>
            </a:r>
            <a:r>
              <a:rPr lang="en-US" sz="1600" b="1" dirty="0" err="1" smtClean="0">
                <a:solidFill>
                  <a:schemeClr val="tx1"/>
                </a:solidFill>
              </a:rPr>
              <a:t>naša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spása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 </a:t>
            </a:r>
            <a:r>
              <a:rPr lang="en-US" sz="1600" b="1" dirty="0" err="1" smtClean="0">
                <a:solidFill>
                  <a:schemeClr val="tx1"/>
                </a:solidFill>
              </a:rPr>
              <a:t>rukách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Otca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vydýchol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Keď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ozval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prvý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tep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z </a:t>
            </a:r>
            <a:r>
              <a:rPr lang="en-US" sz="1600" b="1" dirty="0" err="1" smtClean="0">
                <a:solidFill>
                  <a:schemeClr val="tx1"/>
                </a:solidFill>
              </a:rPr>
              <a:t>útrob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hrobu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chladného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 </a:t>
            </a:r>
            <a:r>
              <a:rPr lang="en-US" sz="1600" b="1" dirty="0" err="1" smtClean="0">
                <a:solidFill>
                  <a:schemeClr val="tx1"/>
                </a:solidFill>
              </a:rPr>
              <a:t>nebi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povstal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nový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spev</a:t>
            </a:r>
            <a:r>
              <a:rPr lang="en-US" sz="1600" b="1" dirty="0" smtClean="0">
                <a:solidFill>
                  <a:schemeClr val="tx1"/>
                </a:solidFill>
              </a:rPr>
              <a:t> -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„</a:t>
            </a:r>
            <a:r>
              <a:rPr lang="en-US" sz="1600" b="1" dirty="0" err="1" smtClean="0">
                <a:solidFill>
                  <a:schemeClr val="tx1"/>
                </a:solidFill>
              </a:rPr>
              <a:t>Baránok</a:t>
            </a:r>
            <a:r>
              <a:rPr lang="en-US" sz="1600" b="1" dirty="0" smtClean="0">
                <a:solidFill>
                  <a:schemeClr val="tx1"/>
                </a:solidFill>
              </a:rPr>
              <a:t> je </a:t>
            </a:r>
            <a:r>
              <a:rPr lang="en-US" sz="1600" b="1" dirty="0" err="1" smtClean="0">
                <a:solidFill>
                  <a:schemeClr val="tx1"/>
                </a:solidFill>
              </a:rPr>
              <a:t>víťazom</a:t>
            </a:r>
            <a:r>
              <a:rPr lang="en-US" sz="1600" b="1" dirty="0" smtClean="0">
                <a:solidFill>
                  <a:schemeClr val="tx1"/>
                </a:solidFill>
              </a:rPr>
              <a:t>!"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Lebo </a:t>
            </a:r>
            <a:r>
              <a:rPr lang="en-US" sz="1600" b="1" dirty="0" err="1" smtClean="0">
                <a:solidFill>
                  <a:schemeClr val="tx1"/>
                </a:solidFill>
              </a:rPr>
              <a:t>Syn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čo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mŕtvy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bol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splatil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všetko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život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má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znovu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obnovený</a:t>
            </a:r>
            <a:r>
              <a:rPr lang="en-US" sz="1600" b="1" dirty="0" smtClean="0">
                <a:solidFill>
                  <a:schemeClr val="tx1"/>
                </a:solidFill>
              </a:rPr>
              <a:t> most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môže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viesť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pred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Svätú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Tvár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 </a:t>
            </a:r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ľud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čo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svedkom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bol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prijal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vzácne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poslanie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 tom </a:t>
            </a:r>
            <a:r>
              <a:rPr lang="en-US" sz="1600" b="1" dirty="0" err="1" smtClean="0">
                <a:solidFill>
                  <a:schemeClr val="tx1"/>
                </a:solidFill>
              </a:rPr>
              <a:t>správu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všade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niesť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oheň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čo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nezhasne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 </a:t>
            </a:r>
            <a:r>
              <a:rPr lang="en-US" sz="1600" b="1" dirty="0" err="1" smtClean="0">
                <a:solidFill>
                  <a:schemeClr val="tx1"/>
                </a:solidFill>
              </a:rPr>
              <a:t>krvi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Lásku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vylial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sám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slobodou</a:t>
            </a:r>
            <a:r>
              <a:rPr lang="en-US" sz="1600" b="1" dirty="0" smtClean="0">
                <a:solidFill>
                  <a:schemeClr val="tx1"/>
                </a:solidFill>
              </a:rPr>
              <a:t> je </a:t>
            </a:r>
            <a:r>
              <a:rPr lang="en-US" sz="1600" b="1" dirty="0" err="1" smtClean="0">
                <a:solidFill>
                  <a:schemeClr val="tx1"/>
                </a:solidFill>
              </a:rPr>
              <a:t>Jeho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kríž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V </a:t>
            </a:r>
            <a:r>
              <a:rPr lang="en-US" sz="1600" b="1" dirty="0" err="1" smtClean="0">
                <a:solidFill>
                  <a:schemeClr val="tx1"/>
                </a:solidFill>
              </a:rPr>
              <a:t>mene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Ježiš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svetlo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mám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kvečnosti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už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vzkriesený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Kráľov Kráľ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Kráľov Kráľ </dc:title>
  <dc:creator>FRONT</dc:creator>
  <cp:lastModifiedBy>FRONT</cp:lastModifiedBy>
  <cp:revision>4</cp:revision>
  <dcterms:created xsi:type="dcterms:W3CDTF">2025-05-22T16:49:08Z</dcterms:created>
  <dcterms:modified xsi:type="dcterms:W3CDTF">2025-05-22T17:04:56Z</dcterms:modified>
</cp:coreProperties>
</file>