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873C5-0C20-405F-988E-D3EF4FA4476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D349E-4E60-4614-A0D3-8BC0DA9134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873C5-0C20-405F-988E-D3EF4FA4476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D349E-4E60-4614-A0D3-8BC0DA9134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873C5-0C20-405F-988E-D3EF4FA4476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D349E-4E60-4614-A0D3-8BC0DA9134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873C5-0C20-405F-988E-D3EF4FA4476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D349E-4E60-4614-A0D3-8BC0DA9134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873C5-0C20-405F-988E-D3EF4FA4476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D349E-4E60-4614-A0D3-8BC0DA9134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873C5-0C20-405F-988E-D3EF4FA4476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D349E-4E60-4614-A0D3-8BC0DA9134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873C5-0C20-405F-988E-D3EF4FA4476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D349E-4E60-4614-A0D3-8BC0DA9134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873C5-0C20-405F-988E-D3EF4FA4476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D349E-4E60-4614-A0D3-8BC0DA9134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873C5-0C20-405F-988E-D3EF4FA4476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D349E-4E60-4614-A0D3-8BC0DA9134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873C5-0C20-405F-988E-D3EF4FA4476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D349E-4E60-4614-A0D3-8BC0DA9134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873C5-0C20-405F-988E-D3EF4FA4476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D349E-4E60-4614-A0D3-8BC0DA9134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873C5-0C20-405F-988E-D3EF4FA4476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D349E-4E60-4614-A0D3-8BC0DA9134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King of Kings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kosi Yamakhos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0298" y="1"/>
            <a:ext cx="4143404" cy="50004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Inkosi</a:t>
            </a:r>
            <a:r>
              <a:rPr lang="en-US" b="1" dirty="0" smtClean="0"/>
              <a:t> </a:t>
            </a:r>
            <a:r>
              <a:rPr lang="en-US" b="1" dirty="0" err="1" smtClean="0"/>
              <a:t>Yamakhosi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642918"/>
            <a:ext cx="10715700" cy="6215082"/>
          </a:xfrm>
        </p:spPr>
        <p:txBody>
          <a:bodyPr numCol="2">
            <a:noAutofit/>
          </a:bodyPr>
          <a:lstStyle/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Sasilinde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eb’mnyameni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Kungekh’themba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Kungekh’kukhanya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Wasuk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ezulwini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ugijima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Kwakunomusa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emehlwen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Akho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Ukufez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umthetho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nabaprofethi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Kwintombi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kwafik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iLizwi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Evel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esihlalwen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sob’khosi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emkunjin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engcolile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Ikhorasi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Dumisa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uYise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Dumisa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iNdodana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Dumisa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uMoya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Umthath</a:t>
            </a:r>
            <a:r>
              <a:rPr lang="en-US" sz="1400" b="1" dirty="0" smtClean="0">
                <a:solidFill>
                  <a:srgbClr val="FF0000"/>
                </a:solidFill>
              </a:rPr>
              <a:t>' </a:t>
            </a:r>
            <a:r>
              <a:rPr lang="en-US" sz="1400" b="1" dirty="0" err="1" smtClean="0">
                <a:solidFill>
                  <a:srgbClr val="FF0000"/>
                </a:solidFill>
              </a:rPr>
              <a:t>munye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UbuKhosi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oMkhulu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Dumisa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njalo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iNkosi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yamaKhosi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Ukwambula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umbus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ozayo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Nokubuyisa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balahlekile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Ukuhlenga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yonke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indalo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Awudelelanga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isiphambano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k'hluphekeni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Kwakho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Wabona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elinye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icala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Ukwazi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lokhu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kusindiswa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kwethu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UJesu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ngenxa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yethu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wafa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Nokusa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owavuka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ngakho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Izulu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lonke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labamb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umoya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Kuze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lelotshe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lasuswa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iWundlu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linqobe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ukufa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Nabafileyo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bavuka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emathuneni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Izingelosi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zamangala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Im'phefumul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yababezile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KuBaba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zibuyiselwe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iBandla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likaKristu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lazalwa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uMoya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wavutha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amalangabi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Manje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iqiniso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lak’dala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Alisoze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liguqe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alisoze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liphele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Ngegazi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lakhe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neGama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Inkululeko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Yakhe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eyami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Ngothando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kaJesu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Owaletha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ukuvuswa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kimi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124</Words>
  <Application>Microsoft Office PowerPoint</Application>
  <PresentationFormat>On-screen Show (4:3)</PresentationFormat>
  <Paragraphs>42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Inkosi Yamakhosi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Inkosi Yamakhosi  https://youtu.be/adQoBbZTIq4</dc:title>
  <dc:creator>mary</dc:creator>
  <cp:lastModifiedBy>FRONT</cp:lastModifiedBy>
  <cp:revision>7</cp:revision>
  <dcterms:created xsi:type="dcterms:W3CDTF">2023-02-17T20:49:04Z</dcterms:created>
  <dcterms:modified xsi:type="dcterms:W3CDTF">2025-05-21T18:45:21Z</dcterms:modified>
</cp:coreProperties>
</file>