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1065-B9FD-43B6-B073-1A21B0163645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80F9-FEE1-4A75-96E3-C1735FDBC6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1065-B9FD-43B6-B073-1A21B0163645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80F9-FEE1-4A75-96E3-C1735FDBC6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1065-B9FD-43B6-B073-1A21B0163645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80F9-FEE1-4A75-96E3-C1735FDBC6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1065-B9FD-43B6-B073-1A21B0163645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80F9-FEE1-4A75-96E3-C1735FDBC6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1065-B9FD-43B6-B073-1A21B0163645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80F9-FEE1-4A75-96E3-C1735FDBC6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1065-B9FD-43B6-B073-1A21B0163645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80F9-FEE1-4A75-96E3-C1735FDBC6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1065-B9FD-43B6-B073-1A21B0163645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80F9-FEE1-4A75-96E3-C1735FDBC6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1065-B9FD-43B6-B073-1A21B0163645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80F9-FEE1-4A75-96E3-C1735FDBC6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1065-B9FD-43B6-B073-1A21B0163645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80F9-FEE1-4A75-96E3-C1735FDBC6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1065-B9FD-43B6-B073-1A21B0163645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80F9-FEE1-4A75-96E3-C1735FDBC6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1065-B9FD-43B6-B073-1A21B0163645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80F9-FEE1-4A75-96E3-C1735FDBC6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1065-B9FD-43B6-B073-1A21B0163645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980F9-FEE1-4A75-96E3-C1735FDBC6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cross of Christ I glor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he Cross of Christ I Glo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228600"/>
            <a:ext cx="6324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In </a:t>
            </a:r>
            <a:r>
              <a:rPr lang="en-US" b="1" dirty="0">
                <a:solidFill>
                  <a:schemeClr val="bg1"/>
                </a:solidFill>
              </a:rPr>
              <a:t>the Cross of Christ I Glory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295400"/>
            <a:ext cx="39624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In the cross of Christ I glory,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Towring</a:t>
            </a:r>
            <a:r>
              <a:rPr lang="en-US" sz="1600" b="1" dirty="0" smtClean="0">
                <a:solidFill>
                  <a:schemeClr val="bg1"/>
                </a:solidFill>
              </a:rPr>
              <a:t> o’er the wrecks of time;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All the light of sacred story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Gathers round its head sublime.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When the woes of life o’er take me,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Hopes deceive and fears annoy;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Never shall the cross forsake me: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Lo! It glows with peace and joy.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When the sun of bliss is beaming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Light and love upon my way,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From the cross the radiance streaming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Adds new brightness to the day.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Bane and blessing, pain and pleasure,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By the cross are sanctified;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Peace is there that knows to measure,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Joys that through all time abide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122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In the Cross of Christ I Glory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Cross of Christ I Glory </dc:title>
  <dc:creator>FRONT</dc:creator>
  <cp:lastModifiedBy>FRONT</cp:lastModifiedBy>
  <cp:revision>5</cp:revision>
  <dcterms:created xsi:type="dcterms:W3CDTF">2025-01-08T18:15:21Z</dcterms:created>
  <dcterms:modified xsi:type="dcterms:W3CDTF">2025-05-08T15:51:08Z</dcterms:modified>
</cp:coreProperties>
</file>