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621DE-BD58-49D7-9814-E37589900634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694-9B77-459F-B41B-C3AB4C7331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457200"/>
            <a:ext cx="6553200" cy="6858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En la cruz de Cristo me </a:t>
            </a:r>
            <a:r>
              <a:rPr lang="es-ES" b="1" dirty="0" err="1" smtClean="0">
                <a:solidFill>
                  <a:schemeClr val="bg1"/>
                </a:solidFill>
              </a:rPr>
              <a:t>glorío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7086600" cy="48768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1. En la excelsa cruz de Cristo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es mi gloria y salvación;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su amor Dios ha provisto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para el mundo, redención.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2. Si el temor me sobrecoge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me asalta el tentador,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 la cruz Jesús me acoge,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a su seno protector.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3. De la cruz la luz radiante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mi sendero alumbrará;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mi Salvador amante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su mano me guiará.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4</a:t>
            </a:r>
            <a:r>
              <a:rPr lang="es-ES" sz="1800" b="1" dirty="0" smtClean="0">
                <a:solidFill>
                  <a:schemeClr val="bg1"/>
                </a:solidFill>
              </a:rPr>
              <a:t>. De la cruz la luz fulgura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perenne resplandor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la noche </a:t>
            </a:r>
            <a:r>
              <a:rPr lang="es-ES" sz="1800" b="1" dirty="0" err="1" smtClean="0">
                <a:solidFill>
                  <a:schemeClr val="bg1"/>
                </a:solidFill>
              </a:rPr>
              <a:t>maśs</a:t>
            </a:r>
            <a:r>
              <a:rPr lang="es-ES" sz="1800" b="1" dirty="0" smtClean="0">
                <a:solidFill>
                  <a:schemeClr val="bg1"/>
                </a:solidFill>
              </a:rPr>
              <a:t> obscura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de las pruebas y el dolor.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5. Es la cruz que santifica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la alegría y la aflicción;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pesar se dulcifica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por su amor y bendición.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127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la cruz de Cristo me glorío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la excelsa cruz de Cristo spanish</dc:title>
  <dc:creator>FRONT</dc:creator>
  <cp:lastModifiedBy>FRONT</cp:lastModifiedBy>
  <cp:revision>7</cp:revision>
  <dcterms:created xsi:type="dcterms:W3CDTF">2025-01-08T18:20:07Z</dcterms:created>
  <dcterms:modified xsi:type="dcterms:W3CDTF">2025-05-09T14:28:05Z</dcterms:modified>
</cp:coreProperties>
</file>