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4B24-F1E0-4DD6-B460-F403CD28267C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1BD0-5081-48E6-8172-D9313619C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4B24-F1E0-4DD6-B460-F403CD28267C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1BD0-5081-48E6-8172-D9313619C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4B24-F1E0-4DD6-B460-F403CD28267C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1BD0-5081-48E6-8172-D9313619C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4B24-F1E0-4DD6-B460-F403CD28267C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1BD0-5081-48E6-8172-D9313619C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4B24-F1E0-4DD6-B460-F403CD28267C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1BD0-5081-48E6-8172-D9313619C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4B24-F1E0-4DD6-B460-F403CD28267C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1BD0-5081-48E6-8172-D9313619C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4B24-F1E0-4DD6-B460-F403CD28267C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1BD0-5081-48E6-8172-D9313619C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4B24-F1E0-4DD6-B460-F403CD28267C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1BD0-5081-48E6-8172-D9313619C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4B24-F1E0-4DD6-B460-F403CD28267C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1BD0-5081-48E6-8172-D9313619C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4B24-F1E0-4DD6-B460-F403CD28267C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1BD0-5081-48E6-8172-D9313619C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4B24-F1E0-4DD6-B460-F403CD28267C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01BD0-5081-48E6-8172-D9313619C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44B24-F1E0-4DD6-B460-F403CD28267C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01BD0-5081-48E6-8172-D9313619C7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gher Ground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 La Ascendente Vía De Lu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"/>
            <a:ext cx="6400800" cy="53340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 </a:t>
            </a:r>
            <a:r>
              <a:rPr lang="es-ES" b="1" dirty="0" smtClean="0">
                <a:solidFill>
                  <a:schemeClr val="bg1"/>
                </a:solidFill>
              </a:rPr>
              <a:t>En La Ascendente Vía De Luz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762000"/>
            <a:ext cx="3429000" cy="4800600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1. En la ascendente vía de luz, 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Nuevas alturas ganaré. 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Más alto llévame, oh Jesús, 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Y en roca firme pon mi pie.</a:t>
            </a: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 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De vida a un plano superior, 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Elévame, Señor por fe.  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Y tras las pruebas vencedor, 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En roca firme pon mi pie.  Amén.</a:t>
            </a: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2. Do sombras reinan y temor, 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No quiero, no, permanecer.  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Luz dame, oh Dios confianza amor, 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Y en roca firme pon mi pie.</a:t>
            </a: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3. La cumbre anhelo dominar, 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Y el resplandor del cielo ver. 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Sostenme, oh Dios hasta llegar, 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Y en roca firme pon mi pie.</a:t>
            </a: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117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En La Ascendente Vía De Luz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Prosigo hacia arriba hoy spanish</dc:title>
  <dc:creator>FRONT</dc:creator>
  <cp:lastModifiedBy>FRONT</cp:lastModifiedBy>
  <cp:revision>8</cp:revision>
  <dcterms:created xsi:type="dcterms:W3CDTF">2025-05-23T20:18:26Z</dcterms:created>
  <dcterms:modified xsi:type="dcterms:W3CDTF">2025-05-26T17:25:40Z</dcterms:modified>
</cp:coreProperties>
</file>