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E53C-F34D-4DA5-94A9-16A21B74D36A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B88CC-82CF-45CC-8A5C-6578E07319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re is Sunshine in My Soul Today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e zon schijnt in mijn zi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"/>
            <a:ext cx="5715000" cy="6096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De zon schijnt in mijn </a:t>
            </a:r>
            <a:r>
              <a:rPr lang="nl-NL" b="1" dirty="0" smtClean="0"/>
              <a:t>ziel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4191000" cy="4114800"/>
          </a:xfrm>
        </p:spPr>
        <p:txBody>
          <a:bodyPr>
            <a:noAutofit/>
          </a:bodyPr>
          <a:lstStyle/>
          <a:p>
            <a:pPr algn="l"/>
            <a:r>
              <a:rPr lang="nl-NL" sz="1800" b="1" dirty="0" smtClean="0">
                <a:solidFill>
                  <a:schemeClr val="tx1"/>
                </a:solidFill>
              </a:rPr>
              <a:t>1. De zon schijnt in mijn ziel vandaag,</a:t>
            </a:r>
          </a:p>
          <a:p>
            <a:pPr algn="l"/>
            <a:r>
              <a:rPr lang="nl-NL" sz="1800" b="1" dirty="0" smtClean="0">
                <a:solidFill>
                  <a:schemeClr val="tx1"/>
                </a:solidFill>
              </a:rPr>
              <a:t>het donker is gezwicht,</a:t>
            </a:r>
          </a:p>
          <a:p>
            <a:pPr algn="l"/>
            <a:r>
              <a:rPr lang="nl-NL" sz="1800" b="1" dirty="0" smtClean="0">
                <a:solidFill>
                  <a:schemeClr val="tx1"/>
                </a:solidFill>
              </a:rPr>
              <a:t>en aard’ en hemel lacht mij toe,</a:t>
            </a:r>
          </a:p>
          <a:p>
            <a:pPr algn="l"/>
            <a:r>
              <a:rPr lang="nl-NL" sz="1800" b="1" dirty="0" smtClean="0">
                <a:solidFill>
                  <a:schemeClr val="tx1"/>
                </a:solidFill>
              </a:rPr>
              <a:t>want Jezus is mijn licht.</a:t>
            </a:r>
          </a:p>
          <a:p>
            <a:pPr algn="l"/>
            <a:endParaRPr lang="nl-NL" sz="1800" b="1" dirty="0" smtClean="0">
              <a:solidFill>
                <a:schemeClr val="tx1"/>
              </a:solidFill>
            </a:endParaRP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Refrein:</a:t>
            </a: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Er is zonneschijn, zomerzonneschijn,</a:t>
            </a: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alle uren van de dag zijn blij.</a:t>
            </a: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Zie ik in Jezus’ aangezicht,</a:t>
            </a:r>
          </a:p>
          <a:p>
            <a:pPr algn="l"/>
            <a:r>
              <a:rPr lang="nl-NL" sz="1800" b="1" dirty="0" smtClean="0">
                <a:solidFill>
                  <a:srgbClr val="FF0000"/>
                </a:solidFill>
              </a:rPr>
              <a:t>is er hemelgloed in mij.</a:t>
            </a:r>
          </a:p>
          <a:p>
            <a:pPr algn="l"/>
            <a:endParaRPr lang="nl-NL" sz="1800" b="1" dirty="0" smtClean="0">
              <a:solidFill>
                <a:schemeClr val="tx1"/>
              </a:solidFill>
            </a:endParaRPr>
          </a:p>
          <a:p>
            <a:pPr algn="l"/>
            <a:r>
              <a:rPr lang="nl-NL" sz="1800" b="1" dirty="0" smtClean="0">
                <a:solidFill>
                  <a:schemeClr val="tx1"/>
                </a:solidFill>
              </a:rPr>
              <a:t>2. Er is lofzang in mijn ziel vandaag,</a:t>
            </a:r>
          </a:p>
          <a:p>
            <a:pPr algn="l"/>
            <a:r>
              <a:rPr lang="nl-NL" sz="1800" b="1" dirty="0" smtClean="0">
                <a:solidFill>
                  <a:schemeClr val="tx1"/>
                </a:solidFill>
              </a:rPr>
              <a:t>en jubel voor de Heer,</a:t>
            </a:r>
          </a:p>
          <a:p>
            <a:pPr algn="l"/>
            <a:r>
              <a:rPr lang="nl-NL" sz="1800" b="1" dirty="0" smtClean="0">
                <a:solidFill>
                  <a:schemeClr val="tx1"/>
                </a:solidFill>
              </a:rPr>
              <a:t>en zo vol is daarvan nu mijn hart,</a:t>
            </a:r>
          </a:p>
          <a:p>
            <a:pPr algn="l"/>
            <a:r>
              <a:rPr lang="nl-NL" sz="1800" b="1" dirty="0" smtClean="0">
                <a:solidFill>
                  <a:schemeClr val="tx1"/>
                </a:solidFill>
              </a:rPr>
              <a:t>ik kan ’t niet uiten meer</a:t>
            </a:r>
            <a:r>
              <a:rPr lang="nl-NL" sz="1800" b="1" dirty="0" smtClean="0">
                <a:solidFill>
                  <a:schemeClr val="tx1"/>
                </a:solidFill>
              </a:rPr>
              <a:t>.</a:t>
            </a:r>
            <a:endParaRPr lang="nl-NL" sz="1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97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 zon schijnt in mijn ziel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zon schijnt in mijn ziel dutch</dc:title>
  <dc:creator>FRONT</dc:creator>
  <cp:lastModifiedBy>FRONT</cp:lastModifiedBy>
  <cp:revision>6</cp:revision>
  <dcterms:created xsi:type="dcterms:W3CDTF">2025-05-28T18:09:45Z</dcterms:created>
  <dcterms:modified xsi:type="dcterms:W3CDTF">2025-05-30T16:41:50Z</dcterms:modified>
</cp:coreProperties>
</file>