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ADEAB-2801-4F3A-8725-EC6E1A26EB16}" type="datetimeFigureOut">
              <a:rPr lang="en-US" smtClean="0"/>
              <a:pPr/>
              <a:t>5/24/2025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C9306-2864-4437-AAD3-A63D643156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ADEAB-2801-4F3A-8725-EC6E1A26EB16}" type="datetimeFigureOut">
              <a:rPr lang="en-US" smtClean="0"/>
              <a:pPr/>
              <a:t>5/24/2025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C9306-2864-4437-AAD3-A63D643156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ADEAB-2801-4F3A-8725-EC6E1A26EB16}" type="datetimeFigureOut">
              <a:rPr lang="en-US" smtClean="0"/>
              <a:pPr/>
              <a:t>5/24/2025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C9306-2864-4437-AAD3-A63D643156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ADEAB-2801-4F3A-8725-EC6E1A26EB16}" type="datetimeFigureOut">
              <a:rPr lang="en-US" smtClean="0"/>
              <a:pPr/>
              <a:t>5/24/2025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C9306-2864-4437-AAD3-A63D643156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ADEAB-2801-4F3A-8725-EC6E1A26EB16}" type="datetimeFigureOut">
              <a:rPr lang="en-US" smtClean="0"/>
              <a:pPr/>
              <a:t>5/24/2025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C9306-2864-4437-AAD3-A63D643156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ADEAB-2801-4F3A-8725-EC6E1A26EB16}" type="datetimeFigureOut">
              <a:rPr lang="en-US" smtClean="0"/>
              <a:pPr/>
              <a:t>5/24/2025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C9306-2864-4437-AAD3-A63D643156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ADEAB-2801-4F3A-8725-EC6E1A26EB16}" type="datetimeFigureOut">
              <a:rPr lang="en-US" smtClean="0"/>
              <a:pPr/>
              <a:t>5/24/2025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C9306-2864-4437-AAD3-A63D643156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ADEAB-2801-4F3A-8725-EC6E1A26EB16}" type="datetimeFigureOut">
              <a:rPr lang="en-US" smtClean="0"/>
              <a:pPr/>
              <a:t>5/24/2025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C9306-2864-4437-AAD3-A63D643156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ADEAB-2801-4F3A-8725-EC6E1A26EB16}" type="datetimeFigureOut">
              <a:rPr lang="en-US" smtClean="0"/>
              <a:pPr/>
              <a:t>5/24/2025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C9306-2864-4437-AAD3-A63D643156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ADEAB-2801-4F3A-8725-EC6E1A26EB16}" type="datetimeFigureOut">
              <a:rPr lang="en-US" smtClean="0"/>
              <a:pPr/>
              <a:t>5/24/2025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C9306-2864-4437-AAD3-A63D643156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ADEAB-2801-4F3A-8725-EC6E1A26EB16}" type="datetimeFigureOut">
              <a:rPr lang="en-US" smtClean="0"/>
              <a:pPr/>
              <a:t>5/24/2025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C9306-2864-4437-AAD3-A63D643156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ADEAB-2801-4F3A-8725-EC6E1A26EB16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4C9306-2864-4437-AAD3-A63D6431564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igher Ground1.jpg"/>
          <p:cNvPicPr>
            <a:picLocks noChangeAspect="1"/>
          </p:cNvPicPr>
          <p:nvPr userDrawn="1"/>
        </p:nvPicPr>
        <p:blipFill>
          <a:blip r:embed="rId14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reto Kawuotho E Y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0232" y="142852"/>
            <a:ext cx="5214974" cy="428628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Areto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Kawuotho</a:t>
            </a:r>
            <a:r>
              <a:rPr lang="en-US" b="1" dirty="0" smtClean="0">
                <a:solidFill>
                  <a:schemeClr val="bg1"/>
                </a:solidFill>
              </a:rPr>
              <a:t> E </a:t>
            </a:r>
            <a:r>
              <a:rPr lang="en-US" b="1" dirty="0" err="1" smtClean="0">
                <a:solidFill>
                  <a:schemeClr val="bg1"/>
                </a:solidFill>
              </a:rPr>
              <a:t>Yoo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034" y="642918"/>
            <a:ext cx="8858312" cy="5929354"/>
          </a:xfrm>
        </p:spPr>
        <p:txBody>
          <a:bodyPr numCol="2">
            <a:noAutofit/>
          </a:bodyPr>
          <a:lstStyle/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1. </a:t>
            </a:r>
            <a:r>
              <a:rPr lang="en-US" sz="2000" b="1" dirty="0" err="1" smtClean="0">
                <a:solidFill>
                  <a:schemeClr val="bg1"/>
                </a:solidFill>
              </a:rPr>
              <a:t>Areto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kawuotho</a:t>
            </a:r>
            <a:r>
              <a:rPr lang="en-US" sz="2000" b="1" dirty="0" smtClean="0">
                <a:solidFill>
                  <a:schemeClr val="bg1"/>
                </a:solidFill>
              </a:rPr>
              <a:t> e </a:t>
            </a:r>
            <a:r>
              <a:rPr lang="en-US" sz="2000" b="1" dirty="0" err="1" smtClean="0">
                <a:solidFill>
                  <a:schemeClr val="bg1"/>
                </a:solidFill>
              </a:rPr>
              <a:t>yo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Madhi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malo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ndalo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duto</a:t>
            </a:r>
            <a:r>
              <a:rPr lang="en-US" sz="20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Kalamo</a:t>
            </a:r>
            <a:r>
              <a:rPr lang="en-US" sz="2000" b="1" dirty="0" smtClean="0">
                <a:solidFill>
                  <a:schemeClr val="bg1"/>
                </a:solidFill>
              </a:rPr>
              <a:t> pile </a:t>
            </a:r>
            <a:r>
              <a:rPr lang="en-US" sz="2000" b="1" dirty="0" err="1" smtClean="0">
                <a:solidFill>
                  <a:schemeClr val="bg1"/>
                </a:solidFill>
              </a:rPr>
              <a:t>mondo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Ruoth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Oting’a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malo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moloyo</a:t>
            </a:r>
            <a:r>
              <a:rPr lang="en-US" sz="20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Ruoth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ting’a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malo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mond</a:t>
            </a:r>
            <a:r>
              <a:rPr lang="en-US" sz="2000" b="1" dirty="0" smtClean="0">
                <a:solidFill>
                  <a:srgbClr val="FF0000"/>
                </a:solidFill>
              </a:rPr>
              <a:t>’ </a:t>
            </a:r>
            <a:r>
              <a:rPr lang="en-US" sz="2000" b="1" dirty="0" err="1" smtClean="0">
                <a:solidFill>
                  <a:srgbClr val="FF0000"/>
                </a:solidFill>
              </a:rPr>
              <a:t>achung</a:t>
            </a:r>
            <a:r>
              <a:rPr lang="en-US" sz="2000" b="1" dirty="0" smtClean="0">
                <a:solidFill>
                  <a:srgbClr val="FF0000"/>
                </a:solidFill>
              </a:rPr>
              <a:t>’,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Kayie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wecheni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duto</a:t>
            </a:r>
            <a:r>
              <a:rPr lang="en-US" sz="20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Med </a:t>
            </a:r>
            <a:r>
              <a:rPr lang="en-US" sz="2000" b="1" dirty="0" err="1" smtClean="0">
                <a:solidFill>
                  <a:srgbClr val="FF0000"/>
                </a:solidFill>
              </a:rPr>
              <a:t>ting’a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malo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moloyo</a:t>
            </a:r>
            <a:r>
              <a:rPr lang="en-US" sz="20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Abed </a:t>
            </a:r>
            <a:r>
              <a:rPr lang="en-US" sz="2000" b="1" dirty="0" err="1" smtClean="0">
                <a:solidFill>
                  <a:srgbClr val="FF0000"/>
                </a:solidFill>
              </a:rPr>
              <a:t>kapakoi</a:t>
            </a:r>
            <a:r>
              <a:rPr lang="en-US" sz="2000" b="1" dirty="0" smtClean="0">
                <a:solidFill>
                  <a:srgbClr val="FF0000"/>
                </a:solidFill>
              </a:rPr>
              <a:t> pile.</a:t>
            </a:r>
          </a:p>
          <a:p>
            <a:pPr algn="l"/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2. </a:t>
            </a:r>
            <a:r>
              <a:rPr lang="en-US" sz="2000" b="1" dirty="0" err="1" smtClean="0">
                <a:solidFill>
                  <a:schemeClr val="bg1"/>
                </a:solidFill>
              </a:rPr>
              <a:t>Chunya</a:t>
            </a:r>
            <a:r>
              <a:rPr lang="en-US" sz="2000" b="1" dirty="0" smtClean="0">
                <a:solidFill>
                  <a:schemeClr val="bg1"/>
                </a:solidFill>
              </a:rPr>
              <a:t> ok </a:t>
            </a:r>
            <a:r>
              <a:rPr lang="en-US" sz="2000" b="1" dirty="0" err="1" smtClean="0">
                <a:solidFill>
                  <a:schemeClr val="bg1"/>
                </a:solidFill>
              </a:rPr>
              <a:t>gomb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siko</a:t>
            </a:r>
            <a:r>
              <a:rPr lang="en-US" sz="2000" b="1" dirty="0" smtClean="0">
                <a:solidFill>
                  <a:schemeClr val="bg1"/>
                </a:solidFill>
              </a:rPr>
              <a:t> e </a:t>
            </a:r>
            <a:r>
              <a:rPr lang="en-US" sz="2000" b="1" dirty="0" err="1" smtClean="0">
                <a:solidFill>
                  <a:schemeClr val="bg1"/>
                </a:solidFill>
              </a:rPr>
              <a:t>piny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Ka ma </a:t>
            </a:r>
            <a:r>
              <a:rPr lang="en-US" sz="2000" b="1" dirty="0" err="1" smtClean="0">
                <a:solidFill>
                  <a:schemeClr val="bg1"/>
                </a:solidFill>
              </a:rPr>
              <a:t>chich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gi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luoro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nitie</a:t>
            </a:r>
            <a:r>
              <a:rPr lang="en-US" sz="20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To </a:t>
            </a:r>
            <a:r>
              <a:rPr lang="en-US" sz="2000" b="1" dirty="0" err="1" smtClean="0">
                <a:solidFill>
                  <a:schemeClr val="bg1"/>
                </a:solidFill>
              </a:rPr>
              <a:t>adwaro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loyogi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te</a:t>
            </a:r>
            <a:r>
              <a:rPr lang="en-US" sz="20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E </a:t>
            </a:r>
            <a:r>
              <a:rPr lang="en-US" sz="2000" b="1" dirty="0" err="1" smtClean="0">
                <a:solidFill>
                  <a:schemeClr val="bg1"/>
                </a:solidFill>
              </a:rPr>
              <a:t>malami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ting’a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malo</a:t>
            </a:r>
            <a:r>
              <a:rPr lang="en-US" sz="20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3. </a:t>
            </a:r>
            <a:r>
              <a:rPr lang="en-US" sz="2000" b="1" dirty="0" err="1" smtClean="0">
                <a:solidFill>
                  <a:schemeClr val="bg1"/>
                </a:solidFill>
              </a:rPr>
              <a:t>Adwaro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loyo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gik</a:t>
            </a:r>
            <a:r>
              <a:rPr lang="en-US" sz="2000" b="1" dirty="0" smtClean="0">
                <a:solidFill>
                  <a:schemeClr val="bg1"/>
                </a:solidFill>
              </a:rPr>
              <a:t> me </a:t>
            </a:r>
            <a:r>
              <a:rPr lang="en-US" sz="2000" b="1" dirty="0" err="1" smtClean="0">
                <a:solidFill>
                  <a:schemeClr val="bg1"/>
                </a:solidFill>
              </a:rPr>
              <a:t>piny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Ma </a:t>
            </a:r>
            <a:r>
              <a:rPr lang="en-US" sz="2000" b="1" dirty="0" err="1" smtClean="0">
                <a:solidFill>
                  <a:schemeClr val="bg1"/>
                </a:solidFill>
              </a:rPr>
              <a:t>Setani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diwuondago</a:t>
            </a:r>
            <a:r>
              <a:rPr lang="en-US" sz="20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Loch </a:t>
            </a:r>
            <a:r>
              <a:rPr lang="en-US" sz="2000" b="1" dirty="0" err="1" smtClean="0">
                <a:solidFill>
                  <a:schemeClr val="bg1"/>
                </a:solidFill>
              </a:rPr>
              <a:t>mwaloyogo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piny</a:t>
            </a:r>
            <a:r>
              <a:rPr lang="en-US" sz="2000" b="1" dirty="0" smtClean="0">
                <a:solidFill>
                  <a:schemeClr val="bg1"/>
                </a:solidFill>
              </a:rPr>
              <a:t> en </a:t>
            </a:r>
            <a:r>
              <a:rPr lang="en-US" sz="2000" b="1" dirty="0" err="1" smtClean="0">
                <a:solidFill>
                  <a:schemeClr val="bg1"/>
                </a:solidFill>
              </a:rPr>
              <a:t>yie</a:t>
            </a:r>
            <a:r>
              <a:rPr lang="en-US" sz="20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Genona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ni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kuomi</a:t>
            </a:r>
            <a:r>
              <a:rPr lang="en-US" sz="2000" b="1" dirty="0" smtClean="0">
                <a:solidFill>
                  <a:schemeClr val="bg1"/>
                </a:solidFill>
              </a:rPr>
              <a:t> pile.</a:t>
            </a:r>
          </a:p>
          <a:p>
            <a:pPr algn="l"/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4. </a:t>
            </a:r>
            <a:r>
              <a:rPr lang="en-US" sz="2000" b="1" dirty="0" err="1" smtClean="0">
                <a:solidFill>
                  <a:schemeClr val="bg1"/>
                </a:solidFill>
              </a:rPr>
              <a:t>Adwaro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bedo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motegno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Nyaka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ane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mor</a:t>
            </a:r>
            <a:r>
              <a:rPr lang="en-US" sz="2000" b="1" dirty="0" smtClean="0">
                <a:solidFill>
                  <a:schemeClr val="bg1"/>
                </a:solidFill>
              </a:rPr>
              <a:t> e Polo;</a:t>
            </a: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E </a:t>
            </a:r>
            <a:r>
              <a:rPr lang="en-US" sz="2000" b="1" dirty="0" err="1" smtClean="0">
                <a:solidFill>
                  <a:schemeClr val="bg1"/>
                </a:solidFill>
              </a:rPr>
              <a:t>momiyo</a:t>
            </a:r>
            <a:r>
              <a:rPr lang="en-US" sz="2000" b="1" dirty="0" smtClean="0">
                <a:solidFill>
                  <a:schemeClr val="bg1"/>
                </a:solidFill>
              </a:rPr>
              <a:t> pod </a:t>
            </a:r>
            <a:r>
              <a:rPr lang="en-US" sz="2000" b="1" dirty="0" err="1" smtClean="0">
                <a:solidFill>
                  <a:schemeClr val="bg1"/>
                </a:solidFill>
              </a:rPr>
              <a:t>alamo</a:t>
            </a:r>
            <a:r>
              <a:rPr lang="en-US" sz="20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“</a:t>
            </a:r>
            <a:r>
              <a:rPr lang="en-US" sz="2000" b="1" dirty="0" err="1" smtClean="0">
                <a:solidFill>
                  <a:schemeClr val="bg1"/>
                </a:solidFill>
              </a:rPr>
              <a:t>Ruoth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</a:rPr>
              <a:t>ting’a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malo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moloyo</a:t>
            </a:r>
            <a:r>
              <a:rPr lang="en-US" sz="2000" b="1" dirty="0" smtClean="0">
                <a:solidFill>
                  <a:schemeClr val="bg1"/>
                </a:solidFill>
              </a:rPr>
              <a:t>.“</a:t>
            </a:r>
            <a:endParaRPr lang="en-US" sz="20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4054</TotalTime>
  <Words>115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Areto Kawuotho E Yoo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Ako Karon Nagataklad </dc:title>
  <dc:creator>mary</dc:creator>
  <cp:lastModifiedBy>FRONT</cp:lastModifiedBy>
  <cp:revision>7</cp:revision>
  <dcterms:created xsi:type="dcterms:W3CDTF">2019-03-07T14:18:55Z</dcterms:created>
  <dcterms:modified xsi:type="dcterms:W3CDTF">2025-05-26T18:06:02Z</dcterms:modified>
</cp:coreProperties>
</file>