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AD73-AD72-4E5F-97D8-B23057D68A43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CF2C8-2587-4D8C-AFF7-2DD40C679F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Dios Nato'ng Gamhanang Dangpan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Ang</a:t>
            </a:r>
            <a:r>
              <a:rPr lang="en-US" sz="4000" b="1" dirty="0" smtClean="0"/>
              <a:t> Dios </a:t>
            </a:r>
            <a:r>
              <a:rPr lang="en-US" sz="4000" b="1" dirty="0" err="1" smtClean="0"/>
              <a:t>Nato'ng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Gamhanang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Dangpanan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7620000" cy="5257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nato'ng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gamhanang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dangpanan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g’yud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mapakyas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magtatabang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Kalisdanan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nagaawas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nagahasmag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gamhanan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kapungot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napuno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dinhi’s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gisaligan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paningkamot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mapildi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madapigan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Nailhan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usbon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kalibotan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kahalokan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kabatok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gamhanan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kasigurohan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malaglag’s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kataposan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labaw’s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Magpabilin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kahangtoran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Espiritu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Gihatag’s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Kabtangan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kahangtoran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32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Dios Nato'ng Gamhanang Dangpanan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Dios Nato'ng Gamhanang Dangpanan cebuano</dc:title>
  <dc:creator>FRONT</dc:creator>
  <cp:lastModifiedBy>FRONT</cp:lastModifiedBy>
  <cp:revision>19</cp:revision>
  <dcterms:created xsi:type="dcterms:W3CDTF">2025-05-01T17:55:16Z</dcterms:created>
  <dcterms:modified xsi:type="dcterms:W3CDTF">2025-05-02T19:49:31Z</dcterms:modified>
</cp:coreProperties>
</file>