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2A70-168C-4B1E-85B5-7C19D5E30945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D4E5F-66E1-49BE-B38F-AA4AA8D1E0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2A70-168C-4B1E-85B5-7C19D5E30945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D4E5F-66E1-49BE-B38F-AA4AA8D1E0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2A70-168C-4B1E-85B5-7C19D5E30945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D4E5F-66E1-49BE-B38F-AA4AA8D1E0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2A70-168C-4B1E-85B5-7C19D5E30945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D4E5F-66E1-49BE-B38F-AA4AA8D1E0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2A70-168C-4B1E-85B5-7C19D5E30945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D4E5F-66E1-49BE-B38F-AA4AA8D1E0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2A70-168C-4B1E-85B5-7C19D5E30945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D4E5F-66E1-49BE-B38F-AA4AA8D1E0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2A70-168C-4B1E-85B5-7C19D5E30945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D4E5F-66E1-49BE-B38F-AA4AA8D1E0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2A70-168C-4B1E-85B5-7C19D5E30945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D4E5F-66E1-49BE-B38F-AA4AA8D1E0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2A70-168C-4B1E-85B5-7C19D5E30945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D4E5F-66E1-49BE-B38F-AA4AA8D1E0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2A70-168C-4B1E-85B5-7C19D5E30945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D4E5F-66E1-49BE-B38F-AA4AA8D1E0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2A70-168C-4B1E-85B5-7C19D5E30945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D4E5F-66E1-49BE-B38F-AA4AA8D1E0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12A70-168C-4B1E-85B5-7C19D5E30945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D4E5F-66E1-49BE-B38F-AA4AA8D1E07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lcome, happy morning.jpg"/>
          <p:cNvPicPr>
            <a:picLocks noChangeAspect="1"/>
          </p:cNvPicPr>
          <p:nvPr userDrawn="1"/>
        </p:nvPicPr>
        <p:blipFill>
          <a:blip r:embed="rId14">
            <a:lum bright="3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aazhga Baakya kaa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44" y="142852"/>
            <a:ext cx="8858312" cy="428628"/>
          </a:xfrm>
        </p:spPr>
        <p:txBody>
          <a:bodyPr>
            <a:noAutofit/>
          </a:bodyPr>
          <a:lstStyle/>
          <a:p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ta-IN" sz="3000" b="1" dirty="0" smtClean="0"/>
              <a:t>வாழ்க </a:t>
            </a:r>
            <a:r>
              <a:rPr lang="ta-IN" sz="3000" b="1" dirty="0"/>
              <a:t>பாக்கிய </a:t>
            </a:r>
            <a:r>
              <a:rPr lang="ta-IN" sz="3000" b="1" dirty="0" smtClean="0"/>
              <a:t>காலை</a:t>
            </a:r>
            <a:r>
              <a:rPr lang="en-US" sz="3000" b="1" dirty="0" smtClean="0"/>
              <a:t>(</a:t>
            </a:r>
            <a:r>
              <a:rPr lang="en-US" sz="3000" b="1" dirty="0" err="1" smtClean="0"/>
              <a:t>Valka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Paakkiya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Kaalai</a:t>
            </a:r>
            <a:r>
              <a:rPr lang="en-US" sz="3000" b="1" dirty="0" smtClean="0"/>
              <a:t>)</a:t>
            </a:r>
            <a:r>
              <a:rPr lang="ta-IN" sz="3000" dirty="0"/>
              <a:t/>
            </a:r>
            <a:br>
              <a:rPr lang="ta-IN" sz="3000" dirty="0"/>
            </a:br>
            <a:endParaRPr lang="en-US" sz="3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4348" y="1357298"/>
            <a:ext cx="8786874" cy="4786346"/>
          </a:xfrm>
        </p:spPr>
        <p:txBody>
          <a:bodyPr numCol="2">
            <a:noAutofit/>
          </a:bodyPr>
          <a:lstStyle/>
          <a:p>
            <a:pPr algn="l"/>
            <a:r>
              <a:rPr lang="ta-IN" sz="1200" b="1" dirty="0" smtClean="0">
                <a:solidFill>
                  <a:schemeClr val="tx1"/>
                </a:solidFill>
              </a:rPr>
              <a:t>”</a:t>
            </a:r>
            <a:r>
              <a:rPr lang="ta-IN" sz="1200" b="1" dirty="0" smtClean="0">
                <a:solidFill>
                  <a:schemeClr val="tx1"/>
                </a:solidFill>
              </a:rPr>
              <a:t>வாழ்க பாக்கிய காலை!” என்றும் கூறுவார்</a:t>
            </a:r>
          </a:p>
          <a:p>
            <a:pPr algn="l"/>
            <a:r>
              <a:rPr lang="ta-IN" sz="1200" b="1" dirty="0" smtClean="0">
                <a:solidFill>
                  <a:schemeClr val="tx1"/>
                </a:solidFill>
              </a:rPr>
              <a:t>இன்று சத்துரு நாசம்! இன்றே மீட்பின் நாள்;</a:t>
            </a:r>
          </a:p>
          <a:p>
            <a:pPr algn="l"/>
            <a:r>
              <a:rPr lang="ta-IN" sz="1200" b="1" dirty="0" smtClean="0">
                <a:solidFill>
                  <a:schemeClr val="tx1"/>
                </a:solidFill>
              </a:rPr>
              <a:t>மாண்டோர் ஜீவன் பெற்றீர், நித்திய தெய்வமாம்</a:t>
            </a:r>
          </a:p>
          <a:p>
            <a:pPr algn="l"/>
            <a:r>
              <a:rPr lang="ta-IN" sz="1200" b="1" dirty="0" smtClean="0">
                <a:solidFill>
                  <a:schemeClr val="tx1"/>
                </a:solidFill>
              </a:rPr>
              <a:t>உம்மை சிஷ்டி யாவும் தாழ்ந்து சேவிக்கும்.</a:t>
            </a: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Ref</a:t>
            </a:r>
            <a:endParaRPr lang="ta-IN" sz="12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”</a:t>
            </a:r>
            <a:r>
              <a:rPr lang="ta-IN" sz="1200" b="1" dirty="0" smtClean="0">
                <a:solidFill>
                  <a:srgbClr val="FF0000"/>
                </a:solidFill>
              </a:rPr>
              <a:t>வாழ்க பாக்கிய காலை!” என்றும் கூறுவார்</a:t>
            </a:r>
          </a:p>
          <a:p>
            <a:pPr algn="l"/>
            <a:r>
              <a:rPr lang="ta-IN" sz="1200" b="1" dirty="0" smtClean="0">
                <a:solidFill>
                  <a:srgbClr val="FF0000"/>
                </a:solidFill>
              </a:rPr>
              <a:t>இன்று சத்துரு நாசம்! இன்றே மீட்பின் நாள்;</a:t>
            </a:r>
          </a:p>
          <a:p>
            <a:pPr algn="l"/>
            <a:endParaRPr lang="ta-IN" sz="1200" b="1" dirty="0" smtClean="0">
              <a:solidFill>
                <a:schemeClr val="tx1"/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/>
                </a:solidFill>
              </a:rPr>
              <a:t>துளிர் </a:t>
            </a:r>
            <a:r>
              <a:rPr lang="ta-IN" sz="1200" b="1" dirty="0" smtClean="0">
                <a:solidFill>
                  <a:schemeClr val="tx1"/>
                </a:solidFill>
              </a:rPr>
              <a:t>காலம் பூண்டு பூமி மகிழ்ந்தே</a:t>
            </a:r>
          </a:p>
          <a:p>
            <a:pPr algn="l"/>
            <a:r>
              <a:rPr lang="ta-IN" sz="1200" b="1" dirty="0" smtClean="0">
                <a:solidFill>
                  <a:schemeClr val="tx1"/>
                </a:solidFill>
              </a:rPr>
              <a:t>மீளும் ராயர் பின்செல் நற்பேறெனவே;</a:t>
            </a:r>
          </a:p>
          <a:p>
            <a:pPr algn="l"/>
            <a:r>
              <a:rPr lang="ta-IN" sz="1200" b="1" dirty="0" smtClean="0">
                <a:solidFill>
                  <a:schemeClr val="tx1"/>
                </a:solidFill>
              </a:rPr>
              <a:t>பசும் புல் வயல் பூவும் துளிர் இலையும்</a:t>
            </a:r>
          </a:p>
          <a:p>
            <a:pPr algn="l"/>
            <a:r>
              <a:rPr lang="ta-IN" sz="1200" b="1" dirty="0" smtClean="0">
                <a:solidFill>
                  <a:schemeClr val="tx1"/>
                </a:solidFill>
              </a:rPr>
              <a:t>துக்கம் அற்றார், வெற்றி கொண்டார் என்குதே.</a:t>
            </a:r>
          </a:p>
          <a:p>
            <a:pPr algn="l"/>
            <a:endParaRPr lang="ta-IN" sz="1200" b="1" dirty="0" smtClean="0">
              <a:solidFill>
                <a:schemeClr val="tx1"/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/>
                </a:solidFill>
              </a:rPr>
              <a:t>மாதங்கள் </a:t>
            </a:r>
            <a:r>
              <a:rPr lang="ta-IN" sz="1200" b="1" dirty="0" smtClean="0">
                <a:solidFill>
                  <a:schemeClr val="tx1"/>
                </a:solidFill>
              </a:rPr>
              <a:t>தொடர்பும், நாட்கள் நீடிப்பும்,</a:t>
            </a:r>
          </a:p>
          <a:p>
            <a:pPr algn="l"/>
            <a:r>
              <a:rPr lang="ta-IN" sz="1200" b="1" dirty="0" smtClean="0">
                <a:solidFill>
                  <a:schemeClr val="tx1"/>
                </a:solidFill>
              </a:rPr>
              <a:t>ஓடும் நிமிஷமும் உம்மை வாழ்த்துதே,</a:t>
            </a:r>
          </a:p>
          <a:p>
            <a:pPr algn="l"/>
            <a:r>
              <a:rPr lang="ta-IN" sz="1200" b="1" dirty="0" smtClean="0">
                <a:solidFill>
                  <a:schemeClr val="tx1"/>
                </a:solidFill>
              </a:rPr>
              <a:t>காலை ஒளியும், விண், வயல் கடலும்</a:t>
            </a:r>
          </a:p>
          <a:p>
            <a:pPr algn="l"/>
            <a:r>
              <a:rPr lang="ta-IN" sz="1200" b="1" dirty="0" smtClean="0">
                <a:solidFill>
                  <a:schemeClr val="tx1"/>
                </a:solidFill>
              </a:rPr>
              <a:t>இருள் வென்ற வேந்தே, உம்மைப் போற்றுதே.</a:t>
            </a:r>
          </a:p>
          <a:p>
            <a:pPr algn="l"/>
            <a:endParaRPr lang="ta-IN" sz="1200" b="1" dirty="0" smtClean="0">
              <a:solidFill>
                <a:schemeClr val="tx1"/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/>
                </a:solidFill>
              </a:rPr>
              <a:t>ஜீவ </a:t>
            </a:r>
            <a:r>
              <a:rPr lang="ta-IN" sz="1200" b="1" dirty="0" smtClean="0">
                <a:solidFill>
                  <a:schemeClr val="tx1"/>
                </a:solidFill>
              </a:rPr>
              <a:t>காரணர் நீர் சாவுக்குட்பட்டீர்</a:t>
            </a:r>
          </a:p>
          <a:p>
            <a:pPr algn="l"/>
            <a:r>
              <a:rPr lang="ta-IN" sz="1200" b="1" dirty="0" smtClean="0">
                <a:solidFill>
                  <a:schemeClr val="tx1"/>
                </a:solidFill>
              </a:rPr>
              <a:t>மீட்பின் பலம் காட்ட பாதாளம் சென்றீர்;</a:t>
            </a:r>
          </a:p>
          <a:p>
            <a:pPr algn="l"/>
            <a:r>
              <a:rPr lang="ta-IN" sz="1200" b="1" dirty="0" smtClean="0">
                <a:solidFill>
                  <a:schemeClr val="tx1"/>
                </a:solidFill>
              </a:rPr>
              <a:t>‘இன்று மூன்றாம் நாளில் எழுந்திருப்பேன்’</a:t>
            </a:r>
          </a:p>
          <a:p>
            <a:pPr algn="l"/>
            <a:r>
              <a:rPr lang="ta-IN" sz="1200" b="1" dirty="0" smtClean="0">
                <a:solidFill>
                  <a:schemeClr val="tx1"/>
                </a:solidFill>
              </a:rPr>
              <a:t>என்று சொன்ன வாக்கை நின்று காருமேன்.</a:t>
            </a: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”</a:t>
            </a:r>
            <a:r>
              <a:rPr lang="en-US" sz="1200" b="1" dirty="0" smtClean="0">
                <a:solidFill>
                  <a:schemeClr val="tx1"/>
                </a:solidFill>
              </a:rPr>
              <a:t>vaalka </a:t>
            </a:r>
            <a:r>
              <a:rPr lang="en-US" sz="1200" b="1" dirty="0" err="1" smtClean="0">
                <a:solidFill>
                  <a:schemeClr val="tx1"/>
                </a:solidFill>
              </a:rPr>
              <a:t>paakkiya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kaalai</a:t>
            </a:r>
            <a:r>
              <a:rPr lang="en-US" sz="1200" b="1" dirty="0" smtClean="0">
                <a:solidFill>
                  <a:schemeClr val="tx1"/>
                </a:solidFill>
              </a:rPr>
              <a:t>!” </a:t>
            </a:r>
            <a:r>
              <a:rPr lang="en-US" sz="1200" b="1" dirty="0" err="1" smtClean="0">
                <a:solidFill>
                  <a:schemeClr val="tx1"/>
                </a:solidFill>
              </a:rPr>
              <a:t>entum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kooruvaar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/>
                </a:solidFill>
              </a:rPr>
              <a:t>intu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saththuru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naasam</a:t>
            </a:r>
            <a:r>
              <a:rPr lang="en-US" sz="1200" b="1" dirty="0" smtClean="0">
                <a:solidFill>
                  <a:schemeClr val="tx1"/>
                </a:solidFill>
              </a:rPr>
              <a:t>! </a:t>
            </a:r>
            <a:r>
              <a:rPr lang="en-US" sz="1200" b="1" dirty="0" err="1" smtClean="0">
                <a:solidFill>
                  <a:schemeClr val="tx1"/>
                </a:solidFill>
              </a:rPr>
              <a:t>inte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meetpin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naal</a:t>
            </a:r>
            <a:r>
              <a:rPr lang="en-US" sz="12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200" b="1" dirty="0" err="1" smtClean="0">
                <a:solidFill>
                  <a:schemeClr val="tx1"/>
                </a:solidFill>
              </a:rPr>
              <a:t>maanntoor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jeevan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petta</a:t>
            </a:r>
            <a:r>
              <a:rPr lang="ta-IN" sz="1200" b="1" dirty="0" smtClean="0">
                <a:solidFill>
                  <a:schemeClr val="tx1"/>
                </a:solidFill>
              </a:rPr>
              <a:t>ீ</a:t>
            </a:r>
            <a:r>
              <a:rPr lang="en-US" sz="1200" b="1" dirty="0" smtClean="0">
                <a:solidFill>
                  <a:schemeClr val="tx1"/>
                </a:solidFill>
              </a:rPr>
              <a:t>r, </a:t>
            </a:r>
            <a:r>
              <a:rPr lang="en-US" sz="1200" b="1" dirty="0" err="1" smtClean="0">
                <a:solidFill>
                  <a:schemeClr val="tx1"/>
                </a:solidFill>
              </a:rPr>
              <a:t>niththiya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theyvamaam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/>
                </a:solidFill>
              </a:rPr>
              <a:t>ummai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sishti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yaavum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thaalnthu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sevikkum</a:t>
            </a:r>
            <a:r>
              <a:rPr lang="en-US" sz="12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”</a:t>
            </a:r>
            <a:r>
              <a:rPr lang="en-US" sz="1200" b="1" dirty="0" err="1" smtClean="0">
                <a:solidFill>
                  <a:srgbClr val="FF0000"/>
                </a:solidFill>
              </a:rPr>
              <a:t>vaalka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paakkiya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kaalai</a:t>
            </a:r>
            <a:r>
              <a:rPr lang="en-US" sz="1200" b="1" dirty="0" smtClean="0">
                <a:solidFill>
                  <a:srgbClr val="FF0000"/>
                </a:solidFill>
              </a:rPr>
              <a:t>!” </a:t>
            </a:r>
            <a:r>
              <a:rPr lang="en-US" sz="1200" b="1" dirty="0" err="1" smtClean="0">
                <a:solidFill>
                  <a:srgbClr val="FF0000"/>
                </a:solidFill>
              </a:rPr>
              <a:t>entum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kooruvaar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200" b="1" dirty="0" err="1" smtClean="0">
                <a:solidFill>
                  <a:srgbClr val="FF0000"/>
                </a:solidFill>
              </a:rPr>
              <a:t>intu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saththuru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naasam</a:t>
            </a:r>
            <a:r>
              <a:rPr lang="en-US" sz="1200" b="1" dirty="0" smtClean="0">
                <a:solidFill>
                  <a:srgbClr val="FF0000"/>
                </a:solidFill>
              </a:rPr>
              <a:t>! </a:t>
            </a:r>
            <a:r>
              <a:rPr lang="en-US" sz="1200" b="1" dirty="0" err="1" smtClean="0">
                <a:solidFill>
                  <a:srgbClr val="FF0000"/>
                </a:solidFill>
              </a:rPr>
              <a:t>inte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meetpin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naal</a:t>
            </a:r>
            <a:r>
              <a:rPr lang="en-US" sz="12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/>
                </a:solidFill>
              </a:rPr>
              <a:t>thulir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kaalam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poonndu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poomi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makilnthae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/>
                </a:solidFill>
              </a:rPr>
              <a:t>meelum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raayar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pinsel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narpaera</a:t>
            </a:r>
            <a:r>
              <a:rPr lang="ta-IN" sz="1200" b="1" dirty="0" smtClean="0">
                <a:solidFill>
                  <a:schemeClr val="tx1"/>
                </a:solidFill>
              </a:rPr>
              <a:t>ெ</a:t>
            </a:r>
            <a:r>
              <a:rPr lang="en-US" sz="1200" b="1" dirty="0" err="1" smtClean="0">
                <a:solidFill>
                  <a:schemeClr val="tx1"/>
                </a:solidFill>
              </a:rPr>
              <a:t>navae</a:t>
            </a:r>
            <a:r>
              <a:rPr lang="en-US" sz="12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200" b="1" dirty="0" err="1" smtClean="0">
                <a:solidFill>
                  <a:schemeClr val="tx1"/>
                </a:solidFill>
              </a:rPr>
              <a:t>pasum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pul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vayal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poovum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thulir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ilaiyum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/>
                </a:solidFill>
              </a:rPr>
              <a:t>thukkam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atta</a:t>
            </a:r>
            <a:r>
              <a:rPr lang="ta-IN" sz="1200" b="1" dirty="0" smtClean="0">
                <a:solidFill>
                  <a:schemeClr val="tx1"/>
                </a:solidFill>
              </a:rPr>
              <a:t>ா</a:t>
            </a:r>
            <a:r>
              <a:rPr lang="en-US" sz="1200" b="1" dirty="0" smtClean="0">
                <a:solidFill>
                  <a:schemeClr val="tx1"/>
                </a:solidFill>
              </a:rPr>
              <a:t>r, </a:t>
            </a:r>
            <a:r>
              <a:rPr lang="en-US" sz="1200" b="1" dirty="0" err="1" smtClean="0">
                <a:solidFill>
                  <a:schemeClr val="tx1"/>
                </a:solidFill>
              </a:rPr>
              <a:t>vetti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konndaar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enkuthae</a:t>
            </a:r>
            <a:r>
              <a:rPr lang="en-US" sz="12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/>
                </a:solidFill>
              </a:rPr>
              <a:t>maathangal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thodarpum</a:t>
            </a:r>
            <a:r>
              <a:rPr lang="en-US" sz="1200" b="1" dirty="0" smtClean="0">
                <a:solidFill>
                  <a:schemeClr val="tx1"/>
                </a:solidFill>
              </a:rPr>
              <a:t>, </a:t>
            </a:r>
            <a:r>
              <a:rPr lang="en-US" sz="1200" b="1" dirty="0" err="1" smtClean="0">
                <a:solidFill>
                  <a:schemeClr val="tx1"/>
                </a:solidFill>
              </a:rPr>
              <a:t>naatkal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neetippum</a:t>
            </a:r>
            <a:r>
              <a:rPr lang="en-US" sz="12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200" b="1" dirty="0" err="1" smtClean="0">
                <a:solidFill>
                  <a:schemeClr val="tx1"/>
                </a:solidFill>
              </a:rPr>
              <a:t>odum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nimishamum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ummai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vaalththuthae</a:t>
            </a:r>
            <a:r>
              <a:rPr lang="en-US" sz="12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200" b="1" dirty="0" err="1" smtClean="0">
                <a:solidFill>
                  <a:schemeClr val="tx1"/>
                </a:solidFill>
              </a:rPr>
              <a:t>kaalai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oliyum</a:t>
            </a:r>
            <a:r>
              <a:rPr lang="en-US" sz="1200" b="1" dirty="0" smtClean="0">
                <a:solidFill>
                  <a:schemeClr val="tx1"/>
                </a:solidFill>
              </a:rPr>
              <a:t>, </a:t>
            </a:r>
            <a:r>
              <a:rPr lang="en-US" sz="1200" b="1" dirty="0" err="1" smtClean="0">
                <a:solidFill>
                  <a:schemeClr val="tx1"/>
                </a:solidFill>
              </a:rPr>
              <a:t>vinn</a:t>
            </a:r>
            <a:r>
              <a:rPr lang="en-US" sz="1200" b="1" dirty="0" smtClean="0">
                <a:solidFill>
                  <a:schemeClr val="tx1"/>
                </a:solidFill>
              </a:rPr>
              <a:t>, </a:t>
            </a:r>
            <a:r>
              <a:rPr lang="en-US" sz="1200" b="1" dirty="0" err="1" smtClean="0">
                <a:solidFill>
                  <a:schemeClr val="tx1"/>
                </a:solidFill>
              </a:rPr>
              <a:t>vayal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kadalum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/>
                </a:solidFill>
              </a:rPr>
              <a:t>irul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venta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vaenthae</a:t>
            </a:r>
            <a:r>
              <a:rPr lang="en-US" sz="1200" b="1" dirty="0" smtClean="0">
                <a:solidFill>
                  <a:schemeClr val="tx1"/>
                </a:solidFill>
              </a:rPr>
              <a:t>, </a:t>
            </a:r>
            <a:r>
              <a:rPr lang="en-US" sz="1200" b="1" dirty="0" err="1" smtClean="0">
                <a:solidFill>
                  <a:schemeClr val="tx1"/>
                </a:solidFill>
              </a:rPr>
              <a:t>ummaip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pottuthae</a:t>
            </a:r>
            <a:r>
              <a:rPr lang="en-US" sz="12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/>
                </a:solidFill>
              </a:rPr>
              <a:t>jeeva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kaaranar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neer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saavukkutpattir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/>
                </a:solidFill>
              </a:rPr>
              <a:t>meetpin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palam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kaatta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paathaalam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senteer</a:t>
            </a:r>
            <a:r>
              <a:rPr lang="en-US" sz="12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‘</a:t>
            </a:r>
            <a:r>
              <a:rPr lang="en-US" sz="1200" b="1" dirty="0" err="1" smtClean="0">
                <a:solidFill>
                  <a:schemeClr val="tx1"/>
                </a:solidFill>
              </a:rPr>
              <a:t>intu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moontam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naalil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elunthiruppaen</a:t>
            </a:r>
            <a:r>
              <a:rPr lang="en-US" sz="1200" b="1" dirty="0" smtClean="0">
                <a:solidFill>
                  <a:schemeClr val="tx1"/>
                </a:solidFill>
              </a:rPr>
              <a:t>’</a:t>
            </a:r>
          </a:p>
          <a:p>
            <a:pPr algn="l"/>
            <a:r>
              <a:rPr lang="en-US" sz="1200" b="1" dirty="0" err="1" smtClean="0">
                <a:solidFill>
                  <a:schemeClr val="tx1"/>
                </a:solidFill>
              </a:rPr>
              <a:t>entu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sonna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vaakkai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nintu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kaarumaen</a:t>
            </a:r>
            <a:r>
              <a:rPr lang="en-US" sz="12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ta-IN" sz="12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774</TotalTime>
  <Words>232</Words>
  <Application>Microsoft Office PowerPoint</Application>
  <PresentationFormat>On-screen Show (4:3)</PresentationFormat>
  <Paragraphs>49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வாழ்க பாக்கிய காலை(Valka Paakkiya Kaalai)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வாழ்க பாக்கிய காலை </dc:title>
  <dc:creator>mary</dc:creator>
  <cp:lastModifiedBy>FRONT</cp:lastModifiedBy>
  <cp:revision>9</cp:revision>
  <dcterms:created xsi:type="dcterms:W3CDTF">2021-06-21T17:14:21Z</dcterms:created>
  <dcterms:modified xsi:type="dcterms:W3CDTF">2025-04-09T02:35:10Z</dcterms:modified>
</cp:coreProperties>
</file>