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4990-6766-4EA1-9FEE-F5F792173C8E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F4A6-AC58-4A87-9FFA-F4AE82D44F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4990-6766-4EA1-9FEE-F5F792173C8E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F4A6-AC58-4A87-9FFA-F4AE82D44F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4990-6766-4EA1-9FEE-F5F792173C8E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F4A6-AC58-4A87-9FFA-F4AE82D44F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4990-6766-4EA1-9FEE-F5F792173C8E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F4A6-AC58-4A87-9FFA-F4AE82D44F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4990-6766-4EA1-9FEE-F5F792173C8E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F4A6-AC58-4A87-9FFA-F4AE82D44F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4990-6766-4EA1-9FEE-F5F792173C8E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F4A6-AC58-4A87-9FFA-F4AE82D44F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4990-6766-4EA1-9FEE-F5F792173C8E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F4A6-AC58-4A87-9FFA-F4AE82D44F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4990-6766-4EA1-9FEE-F5F792173C8E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F4A6-AC58-4A87-9FFA-F4AE82D44F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4990-6766-4EA1-9FEE-F5F792173C8E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F4A6-AC58-4A87-9FFA-F4AE82D44F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4990-6766-4EA1-9FEE-F5F792173C8E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F4A6-AC58-4A87-9FFA-F4AE82D44F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4990-6766-4EA1-9FEE-F5F792173C8E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F4A6-AC58-4A87-9FFA-F4AE82D44F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D4990-6766-4EA1-9FEE-F5F792173C8E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7F4A6-AC58-4A87-9FFA-F4AE82D44F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p from the grave He aros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28599"/>
            <a:ext cx="6629400" cy="457201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चिहानभित्र थिए ख्रीष्ट प्रभु मेरा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524000"/>
            <a:ext cx="7010400" cy="4876800"/>
          </a:xfrm>
        </p:spPr>
        <p:txBody>
          <a:bodyPr>
            <a:normAutofit/>
          </a:bodyPr>
          <a:lstStyle/>
          <a:p>
            <a:pPr algn="l"/>
            <a:r>
              <a:rPr lang="hi-IN" sz="2000" b="1" dirty="0" smtClean="0">
                <a:solidFill>
                  <a:schemeClr val="tx1"/>
                </a:solidFill>
              </a:rPr>
              <a:t>१.  चिहानभित्र थिए ख्रीष्ट प्रभु मेरा, </a:t>
            </a:r>
          </a:p>
          <a:p>
            <a:pPr algn="l"/>
            <a:r>
              <a:rPr lang="hi-IN" sz="2000" b="1" dirty="0" smtClean="0">
                <a:solidFill>
                  <a:schemeClr val="tx1"/>
                </a:solidFill>
              </a:rPr>
              <a:t>समय पूरो हुन पर्खिरहेथे </a:t>
            </a:r>
          </a:p>
          <a:p>
            <a:pPr algn="l"/>
            <a:endParaRPr lang="hi-IN" sz="2000" b="1" dirty="0" smtClean="0">
              <a:solidFill>
                <a:schemeClr val="tx1"/>
              </a:solidFill>
            </a:endParaRP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को. 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चिहानदेखि ख्रीष्ट उठे, जयको ध्वनिसँग ख्रीष्ट उठे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अन्धकारको राज्यलाई हटाईकन ज्योतिमा राज गर्न सन्तहरूसँग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ख्रीष्ट उठे, ख्रीष्ट उठे, हल्लेलूयाह ख्रीष्टको जय</a:t>
            </a:r>
          </a:p>
          <a:p>
            <a:pPr algn="l"/>
            <a:endParaRPr lang="hi-IN" sz="2000" b="1" dirty="0" smtClean="0">
              <a:solidFill>
                <a:schemeClr val="tx1"/>
              </a:solidFill>
            </a:endParaRPr>
          </a:p>
          <a:p>
            <a:pPr algn="l"/>
            <a:r>
              <a:rPr lang="hi-IN" sz="2000" b="1" dirty="0" smtClean="0">
                <a:solidFill>
                  <a:schemeClr val="tx1"/>
                </a:solidFill>
              </a:rPr>
              <a:t>२.  ढुङ्गामा छाप लगाई, </a:t>
            </a:r>
          </a:p>
          <a:p>
            <a:pPr algn="l"/>
            <a:r>
              <a:rPr lang="hi-IN" sz="2000" b="1" dirty="0" smtClean="0">
                <a:solidFill>
                  <a:schemeClr val="tx1"/>
                </a:solidFill>
              </a:rPr>
              <a:t>पहरा राखे व्यर्थैमा चिहानलाई रक्षा गरे </a:t>
            </a:r>
          </a:p>
          <a:p>
            <a:pPr algn="l"/>
            <a:endParaRPr lang="hi-IN" sz="2000" b="1" dirty="0" smtClean="0">
              <a:solidFill>
                <a:schemeClr val="tx1"/>
              </a:solidFill>
            </a:endParaRPr>
          </a:p>
          <a:p>
            <a:pPr algn="l"/>
            <a:r>
              <a:rPr lang="hi-IN" sz="2000" b="1" dirty="0" smtClean="0">
                <a:solidFill>
                  <a:schemeClr val="tx1"/>
                </a:solidFill>
              </a:rPr>
              <a:t>३.  मृत्युले सकेन रोक्न प्रभुलाई, </a:t>
            </a:r>
          </a:p>
          <a:p>
            <a:pPr algn="l"/>
            <a:r>
              <a:rPr lang="hi-IN" sz="2000" b="1" dirty="0" smtClean="0">
                <a:solidFill>
                  <a:schemeClr val="tx1"/>
                </a:solidFill>
              </a:rPr>
              <a:t>बौरी उठे येशू, जयवन्त </a:t>
            </a:r>
            <a:r>
              <a:rPr lang="hi-IN" sz="2000" b="1" dirty="0" smtClean="0">
                <a:solidFill>
                  <a:schemeClr val="tx1"/>
                </a:solidFill>
              </a:rPr>
              <a:t>भई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68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चिहानभित्र थिए ख्रीष्ट प्रभु मेरा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चिहानभित्र थिए ख्रीष्ट प्रभु मेरा, समय पूरो हुन पर्खिरहेथे nepal</dc:title>
  <dc:creator>FRONT</dc:creator>
  <cp:lastModifiedBy>FRONT</cp:lastModifiedBy>
  <cp:revision>6</cp:revision>
  <dcterms:created xsi:type="dcterms:W3CDTF">2025-04-03T15:33:23Z</dcterms:created>
  <dcterms:modified xsi:type="dcterms:W3CDTF">2025-04-05T14:16:24Z</dcterms:modified>
</cp:coreProperties>
</file>