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744D-27D9-4346-98B0-B0E7A99D83FF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5DA7D-8DEA-433F-93FE-E6B1428A2D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ыл послан Божий Сын на земл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696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Был </a:t>
            </a:r>
            <a:r>
              <a:rPr lang="ru-RU" b="1" dirty="0" smtClean="0"/>
              <a:t>послан Божий Сын на </a:t>
            </a:r>
            <a:r>
              <a:rPr lang="ru-RU" b="1" dirty="0" smtClean="0"/>
              <a:t>землю </a:t>
            </a:r>
            <a:r>
              <a:rPr lang="az-Cyrl-AZ" b="1" dirty="0"/>
              <a:t/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838200"/>
            <a:ext cx="4343400" cy="40386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Был послан Божий Сын на землю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исцелить всех и простить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Купил он мне прощенье смертью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жив Спаситель - гроб пустой то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подтвердит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Он жив и мне день грядущий дарит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Он жив! Теперь страх побеждён.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Ведь знаю я - Он миром правит,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 стоит жить лишь потому, что Он живёт.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Пойдет ли путь долиной плача,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Увижу ль смерть лицом к лицу -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упование не утрачу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потому, что Он живёт, и я живу.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Я под рукой Его всевластной,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мир чудесный мне открыл.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помогает мне в несчастье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жизнь мою Он навсегда благословил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117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Был послан Божий Сын на землю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Потому что Он ЖИВЕТ </dc:title>
  <dc:creator>FRONT</dc:creator>
  <cp:lastModifiedBy>FRONT</cp:lastModifiedBy>
  <cp:revision>8</cp:revision>
  <dcterms:created xsi:type="dcterms:W3CDTF">2024-03-07T21:29:41Z</dcterms:created>
  <dcterms:modified xsi:type="dcterms:W3CDTF">2025-04-13T21:16:45Z</dcterms:modified>
</cp:coreProperties>
</file>