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D0AE8-1BFD-47CA-AE10-6A52AB56CE40}" type="datetimeFigureOut">
              <a:rPr lang="en-US" smtClean="0"/>
              <a:pPr/>
              <a:t>4/27/2025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783B6-09D3-4655-A9AF-FF80AEF80B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D0AE8-1BFD-47CA-AE10-6A52AB56CE40}" type="datetimeFigureOut">
              <a:rPr lang="en-US" smtClean="0"/>
              <a:pPr/>
              <a:t>4/27/2025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783B6-09D3-4655-A9AF-FF80AEF80B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D0AE8-1BFD-47CA-AE10-6A52AB56CE40}" type="datetimeFigureOut">
              <a:rPr lang="en-US" smtClean="0"/>
              <a:pPr/>
              <a:t>4/27/2025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783B6-09D3-4655-A9AF-FF80AEF80B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D0AE8-1BFD-47CA-AE10-6A52AB56CE40}" type="datetimeFigureOut">
              <a:rPr lang="en-US" smtClean="0"/>
              <a:pPr/>
              <a:t>4/27/2025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783B6-09D3-4655-A9AF-FF80AEF80B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D0AE8-1BFD-47CA-AE10-6A52AB56CE40}" type="datetimeFigureOut">
              <a:rPr lang="en-US" smtClean="0"/>
              <a:pPr/>
              <a:t>4/27/2025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783B6-09D3-4655-A9AF-FF80AEF80B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D0AE8-1BFD-47CA-AE10-6A52AB56CE40}" type="datetimeFigureOut">
              <a:rPr lang="en-US" smtClean="0"/>
              <a:pPr/>
              <a:t>4/27/2025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783B6-09D3-4655-A9AF-FF80AEF80B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D0AE8-1BFD-47CA-AE10-6A52AB56CE40}" type="datetimeFigureOut">
              <a:rPr lang="en-US" smtClean="0"/>
              <a:pPr/>
              <a:t>4/27/2025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783B6-09D3-4655-A9AF-FF80AEF80B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D0AE8-1BFD-47CA-AE10-6A52AB56CE40}" type="datetimeFigureOut">
              <a:rPr lang="en-US" smtClean="0"/>
              <a:pPr/>
              <a:t>4/27/2025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783B6-09D3-4655-A9AF-FF80AEF80B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D0AE8-1BFD-47CA-AE10-6A52AB56CE40}" type="datetimeFigureOut">
              <a:rPr lang="en-US" smtClean="0"/>
              <a:pPr/>
              <a:t>4/27/2025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783B6-09D3-4655-A9AF-FF80AEF80B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D0AE8-1BFD-47CA-AE10-6A52AB56CE40}" type="datetimeFigureOut">
              <a:rPr lang="en-US" smtClean="0"/>
              <a:pPr/>
              <a:t>4/27/2025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783B6-09D3-4655-A9AF-FF80AEF80B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D0AE8-1BFD-47CA-AE10-6A52AB56CE40}" type="datetimeFigureOut">
              <a:rPr lang="en-US" smtClean="0"/>
              <a:pPr/>
              <a:t>4/27/2025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783B6-09D3-4655-A9AF-FF80AEF80B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D0AE8-1BFD-47CA-AE10-6A52AB56CE40}" type="datetimeFigureOut">
              <a:rPr lang="en-US" smtClean="0"/>
              <a:pPr/>
              <a:t>4/27/2025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783B6-09D3-4655-A9AF-FF80AEF80BF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예수보다 더 귀한 것은 없네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6754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olałbym Jezus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1"/>
            <a:ext cx="3962400" cy="53339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Wolałbym</a:t>
            </a:r>
            <a:r>
              <a:rPr lang="en-US" b="1" dirty="0" smtClean="0"/>
              <a:t> </a:t>
            </a:r>
            <a:r>
              <a:rPr lang="en-US" b="1" dirty="0" err="1" smtClean="0"/>
              <a:t>Jezusa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762000"/>
            <a:ext cx="6400800" cy="4038600"/>
          </a:xfrm>
        </p:spPr>
        <p:txBody>
          <a:bodyPr>
            <a:noAutofit/>
          </a:bodyPr>
          <a:lstStyle/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1.  Wolałbym Jezusa niż srebro i złoto.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Wolę być niż mieć bogactwa Jego niezliczone;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Wolałbym Jezusa  niż domów i gruntów,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Tak, wolałbym być prowadzeni przez Jego ręce przebite gwoździami.</a:t>
            </a:r>
          </a:p>
          <a:p>
            <a:pPr algn="l"/>
            <a:endParaRPr lang="pl-PL" sz="1600" b="1" dirty="0" smtClean="0">
              <a:solidFill>
                <a:schemeClr val="tx1"/>
              </a:solidFill>
            </a:endParaRP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Chór</a:t>
            </a: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Niż być królem ogromnej domeną</a:t>
            </a: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I odbędzie się w grzechu kołysać strach</a:t>
            </a: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Wolałbym Jezusa  niż cokolwiek</a:t>
            </a: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To daje świecie.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2. Wolałbym Jezusa  niż ziemskie oklaski,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Wolałbym być wierni Jego przyczyną drodzy;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Wolałbym Jezusa niż światową sławę,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Wolałbym być wierny Jego święte imię.  </a:t>
            </a:r>
          </a:p>
          <a:p>
            <a:pPr algn="l"/>
            <a:endParaRPr lang="pl-PL" sz="1600" b="1" dirty="0" smtClean="0">
              <a:solidFill>
                <a:schemeClr val="tx1"/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3. On jest bardziej sprawiedliwe niż lilie najrzadszych rozkwicie;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On jest słodsza od miodu z obecnie grzebienia;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On jest wszystkim, że mój duch spragnioną potrzebuje;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Wolałbym Jezusa i niech </a:t>
            </a:r>
            <a:r>
              <a:rPr lang="pl-PL" sz="1600" b="1" dirty="0" smtClean="0">
                <a:solidFill>
                  <a:schemeClr val="tx1"/>
                </a:solidFill>
              </a:rPr>
              <a:t>prowadzą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122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Wolałbym Jezusa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Wolałbym Jezusa polish</dc:title>
  <dc:creator>FRONT</dc:creator>
  <cp:lastModifiedBy>FRONT</cp:lastModifiedBy>
  <cp:revision>3</cp:revision>
  <dcterms:created xsi:type="dcterms:W3CDTF">2025-04-25T21:48:36Z</dcterms:created>
  <dcterms:modified xsi:type="dcterms:W3CDTF">2025-04-28T01:27:53Z</dcterms:modified>
</cp:coreProperties>
</file>