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1971-870C-4826-BC56-CAE14D84BCE6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4A704-5D0D-49C0-866E-2F4FEC6130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1971-870C-4826-BC56-CAE14D84BCE6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4A704-5D0D-49C0-866E-2F4FEC6130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1971-870C-4826-BC56-CAE14D84BCE6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4A704-5D0D-49C0-866E-2F4FEC6130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1971-870C-4826-BC56-CAE14D84BCE6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4A704-5D0D-49C0-866E-2F4FEC6130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1971-870C-4826-BC56-CAE14D84BCE6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4A704-5D0D-49C0-866E-2F4FEC6130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1971-870C-4826-BC56-CAE14D84BCE6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4A704-5D0D-49C0-866E-2F4FEC6130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1971-870C-4826-BC56-CAE14D84BCE6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4A704-5D0D-49C0-866E-2F4FEC6130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1971-870C-4826-BC56-CAE14D84BCE6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4A704-5D0D-49C0-866E-2F4FEC6130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1971-870C-4826-BC56-CAE14D84BCE6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4A704-5D0D-49C0-866E-2F4FEC6130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1971-870C-4826-BC56-CAE14D84BCE6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4A704-5D0D-49C0-866E-2F4FEC6130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1971-870C-4826-BC56-CAE14D84BCE6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4A704-5D0D-49C0-866E-2F4FEC6130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21971-870C-4826-BC56-CAE14D84BCE6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4A704-5D0D-49C0-866E-2F4FEC6130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Up from the grave He aros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oh khabr se phir Jhe utt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"/>
            <a:ext cx="60960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Voh</a:t>
            </a:r>
            <a:r>
              <a:rPr lang="en-US" b="1" dirty="0" smtClean="0"/>
              <a:t> </a:t>
            </a:r>
            <a:r>
              <a:rPr lang="en-US" b="1" dirty="0" err="1" smtClean="0"/>
              <a:t>khabr</a:t>
            </a:r>
            <a:r>
              <a:rPr lang="en-US" b="1" dirty="0" smtClean="0"/>
              <a:t> se </a:t>
            </a:r>
            <a:r>
              <a:rPr lang="en-US" b="1" dirty="0" err="1" smtClean="0"/>
              <a:t>phir</a:t>
            </a:r>
            <a:r>
              <a:rPr lang="en-US" b="1" dirty="0" smtClean="0"/>
              <a:t> </a:t>
            </a:r>
            <a:r>
              <a:rPr lang="en-US" b="1" dirty="0" err="1" smtClean="0"/>
              <a:t>Jhe</a:t>
            </a:r>
            <a:r>
              <a:rPr lang="en-US" b="1" dirty="0" smtClean="0"/>
              <a:t> </a:t>
            </a:r>
            <a:r>
              <a:rPr lang="en-US" b="1" dirty="0" err="1" smtClean="0"/>
              <a:t>uttah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533400"/>
            <a:ext cx="4191000" cy="41910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</a:t>
            </a:r>
            <a:r>
              <a:rPr lang="en-US" sz="1600" b="1" dirty="0" err="1" smtClean="0">
                <a:solidFill>
                  <a:schemeClr val="tx1"/>
                </a:solidFill>
              </a:rPr>
              <a:t>Khabr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ab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bandh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hai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Yeshu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Masih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Din ka </a:t>
            </a:r>
            <a:r>
              <a:rPr lang="en-US" sz="1600" b="1" dirty="0" err="1" smtClean="0">
                <a:solidFill>
                  <a:schemeClr val="tx1"/>
                </a:solidFill>
              </a:rPr>
              <a:t>hai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inthezar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Mere </a:t>
            </a:r>
            <a:r>
              <a:rPr lang="en-US" sz="1600" b="1" dirty="0" err="1" smtClean="0">
                <a:solidFill>
                  <a:schemeClr val="tx1"/>
                </a:solidFill>
              </a:rPr>
              <a:t>Masiha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Chorus: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Voh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khabr</a:t>
            </a:r>
            <a:r>
              <a:rPr lang="en-US" sz="1600" b="1" dirty="0" smtClean="0">
                <a:solidFill>
                  <a:srgbClr val="FF0000"/>
                </a:solidFill>
              </a:rPr>
              <a:t> se </a:t>
            </a:r>
            <a:r>
              <a:rPr lang="en-US" sz="1600" b="1" dirty="0" err="1" smtClean="0">
                <a:solidFill>
                  <a:srgbClr val="FF0000"/>
                </a:solidFill>
              </a:rPr>
              <a:t>phir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Jhe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uttah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Apne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dushman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kar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hara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Voh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hara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andheray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zinda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hua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Aapnay</a:t>
            </a:r>
            <a:r>
              <a:rPr lang="en-US" sz="1600" b="1" dirty="0" smtClean="0">
                <a:solidFill>
                  <a:srgbClr val="FF0000"/>
                </a:solidFill>
              </a:rPr>
              <a:t> logon </a:t>
            </a:r>
            <a:r>
              <a:rPr lang="en-US" sz="1600" b="1" dirty="0" err="1" smtClean="0">
                <a:solidFill>
                  <a:srgbClr val="FF0000"/>
                </a:solidFill>
              </a:rPr>
              <a:t>ke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sath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sadha</a:t>
            </a:r>
            <a:r>
              <a:rPr lang="en-US" sz="1600" b="1" dirty="0" smtClean="0">
                <a:solidFill>
                  <a:srgbClr val="FF0000"/>
                </a:solidFill>
              </a:rPr>
              <a:t> raj </a:t>
            </a:r>
            <a:r>
              <a:rPr lang="en-US" sz="1600" b="1" dirty="0" err="1" smtClean="0">
                <a:solidFill>
                  <a:srgbClr val="FF0000"/>
                </a:solidFill>
              </a:rPr>
              <a:t>karay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Jhe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Uttah-Jhe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uttah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Halleluja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Masih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jhe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uttah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</a:t>
            </a:r>
            <a:r>
              <a:rPr lang="en-US" sz="1600" b="1" dirty="0" err="1" smtClean="0">
                <a:solidFill>
                  <a:schemeClr val="tx1"/>
                </a:solidFill>
              </a:rPr>
              <a:t>Bekar</a:t>
            </a:r>
            <a:r>
              <a:rPr lang="en-US" sz="1600" b="1" dirty="0" smtClean="0">
                <a:solidFill>
                  <a:schemeClr val="tx1"/>
                </a:solidFill>
              </a:rPr>
              <a:t> me </a:t>
            </a:r>
            <a:r>
              <a:rPr lang="en-US" sz="1600" b="1" dirty="0" err="1" smtClean="0">
                <a:solidFill>
                  <a:schemeClr val="tx1"/>
                </a:solidFill>
              </a:rPr>
              <a:t>voh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pehara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diye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Yeshu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Khabr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Bekar</a:t>
            </a:r>
            <a:r>
              <a:rPr lang="en-US" sz="1600" b="1" dirty="0" smtClean="0">
                <a:solidFill>
                  <a:schemeClr val="tx1"/>
                </a:solidFill>
              </a:rPr>
              <a:t> me </a:t>
            </a:r>
            <a:r>
              <a:rPr lang="en-US" sz="1600" b="1" dirty="0" err="1" smtClean="0">
                <a:solidFill>
                  <a:schemeClr val="tx1"/>
                </a:solidFill>
              </a:rPr>
              <a:t>khabr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bandh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keya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Mera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Masiha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Ke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Moth </a:t>
            </a:r>
            <a:r>
              <a:rPr lang="en-US" sz="1600" b="1" dirty="0" err="1" smtClean="0">
                <a:solidFill>
                  <a:schemeClr val="tx1"/>
                </a:solidFill>
              </a:rPr>
              <a:t>Kuch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begad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saka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Mere </a:t>
            </a:r>
            <a:r>
              <a:rPr lang="en-US" sz="1600" b="1" dirty="0" err="1" smtClean="0">
                <a:solidFill>
                  <a:schemeClr val="tx1"/>
                </a:solidFill>
              </a:rPr>
              <a:t>Yeshu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Masiha</a:t>
            </a:r>
            <a:r>
              <a:rPr lang="en-US" sz="1600" b="1" dirty="0" smtClean="0">
                <a:solidFill>
                  <a:schemeClr val="tx1"/>
                </a:solidFill>
              </a:rPr>
              <a:t> ka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Zanjeeron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thod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diya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Mera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Masih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99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Voh khabr se phir Jhe uttah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Voh khabr se phir Jhe uttah hindi</dc:title>
  <dc:creator>FRONT</dc:creator>
  <cp:lastModifiedBy>FRONT</cp:lastModifiedBy>
  <cp:revision>5</cp:revision>
  <dcterms:created xsi:type="dcterms:W3CDTF">2025-04-22T01:45:00Z</dcterms:created>
  <dcterms:modified xsi:type="dcterms:W3CDTF">2025-04-23T00:56:21Z</dcterms:modified>
</cp:coreProperties>
</file>