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C9D9-50E9-4B7E-8829-B092B8EF0B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C9D9-50E9-4B7E-8829-B092B8EF0B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C9D9-50E9-4B7E-8829-B092B8EF0B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C9D9-50E9-4B7E-8829-B092B8EF0B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C9D9-50E9-4B7E-8829-B092B8EF0B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C9D9-50E9-4B7E-8829-B092B8EF0B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C9D9-50E9-4B7E-8829-B092B8EF0B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C9D9-50E9-4B7E-8829-B092B8EF0B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C9D9-50E9-4B7E-8829-B092B8EF0B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C9D9-50E9-4B7E-8829-B092B8EF0B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4C9D9-50E9-4B7E-8829-B092B8EF0B86}" type="datetimeFigureOut">
              <a:rPr lang="en-US" smtClean="0"/>
              <a:pPr/>
              <a:t>4/6/2025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4C9D9-50E9-4B7E-8829-B092B8EF0B86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79693-1EA3-419C-A465-C8A49F6F665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hrist the Lord is risen today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rist the Lord Is Risen Today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52399"/>
            <a:ext cx="5181600" cy="533401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Uvukile</a:t>
            </a:r>
            <a:r>
              <a:rPr lang="en-US" b="1" dirty="0" smtClean="0"/>
              <a:t> </a:t>
            </a:r>
            <a:r>
              <a:rPr lang="en-US" b="1" dirty="0" err="1" smtClean="0"/>
              <a:t>Uyesu</a:t>
            </a:r>
            <a:r>
              <a:rPr lang="en-US" b="1" dirty="0" smtClean="0"/>
              <a:t> </a:t>
            </a:r>
            <a:r>
              <a:rPr lang="en-US" b="1" dirty="0" err="1" smtClean="0"/>
              <a:t>Namhla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67000" y="1295400"/>
            <a:ext cx="4267200" cy="5181600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err="1" smtClean="0">
                <a:solidFill>
                  <a:schemeClr val="tx1"/>
                </a:solidFill>
              </a:rPr>
              <a:t>Uvukil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uJesu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namhla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Usesinqobele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thina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Wafa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kanye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ngenxa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yethu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Usihlawulele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njalo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err="1" smtClean="0">
                <a:solidFill>
                  <a:schemeClr val="tx1"/>
                </a:solidFill>
              </a:rPr>
              <a:t>Asibonge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kuye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njalo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OyiNkosi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yaphakade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Wahluphek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onqamlezweni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Wangeniswa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ethuneni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3. </a:t>
            </a:r>
            <a:r>
              <a:rPr lang="en-US" sz="2000" b="1" dirty="0" err="1" smtClean="0">
                <a:solidFill>
                  <a:schemeClr val="tx1"/>
                </a:solidFill>
              </a:rPr>
              <a:t>Kodwa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ahlupheka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ngakho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Sekusizuzel</a:t>
            </a:r>
            <a:r>
              <a:rPr lang="en-US" sz="2000" b="1" dirty="0" smtClean="0">
                <a:solidFill>
                  <a:schemeClr val="tx1"/>
                </a:solidFill>
              </a:rPr>
              <a:t>' </a:t>
            </a:r>
            <a:r>
              <a:rPr lang="en-US" sz="2000" b="1" dirty="0" err="1" smtClean="0">
                <a:solidFill>
                  <a:schemeClr val="tx1"/>
                </a:solidFill>
              </a:rPr>
              <a:t>ubomi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UyiNkosi</a:t>
            </a:r>
            <a:r>
              <a:rPr lang="en-US" sz="2000" b="1" dirty="0" smtClean="0">
                <a:solidFill>
                  <a:schemeClr val="tx1"/>
                </a:solidFill>
              </a:rPr>
              <a:t> ye' </a:t>
            </a:r>
            <a:r>
              <a:rPr lang="en-US" sz="2000" b="1" dirty="0" err="1" smtClean="0">
                <a:solidFill>
                  <a:schemeClr val="tx1"/>
                </a:solidFill>
              </a:rPr>
              <a:t>ngelosi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2000" b="1" dirty="0" err="1" smtClean="0">
                <a:solidFill>
                  <a:schemeClr val="tx1"/>
                </a:solidFill>
              </a:rPr>
              <a:t>Ezimbonga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njalo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zithi</a:t>
            </a:r>
            <a:r>
              <a:rPr lang="en-US" sz="2000" b="1" dirty="0" smtClean="0">
                <a:solidFill>
                  <a:schemeClr val="tx1"/>
                </a:solidFill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</a:rPr>
              <a:t>Aleluya</a:t>
            </a:r>
            <a:r>
              <a:rPr lang="en-US" sz="20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1787</TotalTime>
  <Words>79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Uvukile Uyesu Namhla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Uvukil’ uJesu namhla</dc:title>
  <dc:creator>FRONT</dc:creator>
  <cp:lastModifiedBy>FRONT</cp:lastModifiedBy>
  <cp:revision>8</cp:revision>
  <dcterms:created xsi:type="dcterms:W3CDTF">2024-03-16T18:32:51Z</dcterms:created>
  <dcterms:modified xsi:type="dcterms:W3CDTF">2025-04-07T18:45:36Z</dcterms:modified>
</cp:coreProperties>
</file>